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8" r:id="rId4"/>
    <p:sldId id="265" r:id="rId5"/>
    <p:sldId id="267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66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211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03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90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3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03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27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98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0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3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01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Lesson Objective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3607221"/>
            <a:ext cx="8352928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Estelle Black SF" pitchFamily="2" charset="0"/>
              </a:rPr>
              <a:t>In today’s lesson you will: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 err="1" smtClean="0">
                <a:latin typeface="Estelle Black SF" pitchFamily="2" charset="0"/>
              </a:rPr>
              <a:t>Plan</a:t>
            </a:r>
            <a:r>
              <a:rPr lang="en-GB" sz="3600" dirty="0" err="1" smtClean="0">
                <a:latin typeface="Estelle Black SF" pitchFamily="2" charset="0"/>
              </a:rPr>
              <a:t>and</a:t>
            </a:r>
            <a:r>
              <a:rPr lang="en-GB" sz="3600" dirty="0" smtClean="0">
                <a:latin typeface="Estelle Black SF" pitchFamily="2" charset="0"/>
              </a:rPr>
              <a:t> write </a:t>
            </a:r>
            <a:r>
              <a:rPr lang="en-GB" sz="3600" dirty="0" smtClean="0">
                <a:latin typeface="Estelle Black SF" pitchFamily="2" charset="0"/>
              </a:rPr>
              <a:t>a </a:t>
            </a:r>
            <a:r>
              <a:rPr lang="en-GB" sz="3600" dirty="0">
                <a:latin typeface="Estelle Black SF" pitchFamily="2" charset="0"/>
              </a:rPr>
              <a:t>fictional narrative </a:t>
            </a:r>
            <a:r>
              <a:rPr lang="en-GB" sz="3600" dirty="0" smtClean="0">
                <a:latin typeface="Estelle Black SF" pitchFamily="2" charset="0"/>
              </a:rPr>
              <a:t>opening about being lost on an island.</a:t>
            </a:r>
            <a:endParaRPr lang="en-GB" sz="3600" dirty="0">
              <a:latin typeface="Estelle Black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97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Narrative Opening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4" name="AutoShape 6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8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0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88828" y="3809012"/>
            <a:ext cx="8440489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Estelle Black SF" pitchFamily="2" charset="0"/>
              </a:rPr>
              <a:t>In today’s lesson you will </a:t>
            </a:r>
            <a:r>
              <a:rPr lang="en-GB" sz="3600" dirty="0">
                <a:latin typeface="Estelle Black SF" pitchFamily="2" charset="0"/>
              </a:rPr>
              <a:t>be planning and beginning to draft </a:t>
            </a:r>
            <a:r>
              <a:rPr lang="en-GB" sz="3600" dirty="0" smtClean="0">
                <a:latin typeface="Estelle Black SF" pitchFamily="2" charset="0"/>
              </a:rPr>
              <a:t>your </a:t>
            </a:r>
            <a:r>
              <a:rPr lang="en-GB" sz="3600" dirty="0">
                <a:latin typeface="Estelle Black SF" pitchFamily="2" charset="0"/>
              </a:rPr>
              <a:t>own opening to a narrative. The character will be the one </a:t>
            </a:r>
            <a:r>
              <a:rPr lang="en-GB" sz="3600" dirty="0" smtClean="0">
                <a:latin typeface="Estelle Black SF" pitchFamily="2" charset="0"/>
              </a:rPr>
              <a:t>you have already </a:t>
            </a:r>
            <a:r>
              <a:rPr lang="en-GB" sz="3600" dirty="0">
                <a:latin typeface="Estelle Black SF" pitchFamily="2" charset="0"/>
              </a:rPr>
              <a:t>created </a:t>
            </a:r>
            <a:r>
              <a:rPr lang="en-GB" sz="3600" dirty="0" smtClean="0">
                <a:latin typeface="Estelle Black SF" pitchFamily="2" charset="0"/>
              </a:rPr>
              <a:t>as </a:t>
            </a:r>
            <a:r>
              <a:rPr lang="en-GB" sz="3600" dirty="0">
                <a:latin typeface="Estelle Black SF" pitchFamily="2" charset="0"/>
              </a:rPr>
              <a:t>will be the location </a:t>
            </a:r>
            <a:r>
              <a:rPr lang="en-GB" sz="3600" dirty="0" smtClean="0">
                <a:latin typeface="Estelle Black SF" pitchFamily="2" charset="0"/>
              </a:rPr>
              <a:t>(your </a:t>
            </a:r>
            <a:r>
              <a:rPr lang="en-GB" sz="3600" dirty="0">
                <a:latin typeface="Estelle Black SF" pitchFamily="2" charset="0"/>
              </a:rPr>
              <a:t>desert island).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6084168" y="985844"/>
            <a:ext cx="2952328" cy="2808312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Estelle Black SF" pitchFamily="2" charset="0"/>
              </a:rPr>
              <a:t>How could you begin your narrative?</a:t>
            </a:r>
            <a:endParaRPr lang="en-GB" sz="2800" dirty="0">
              <a:solidFill>
                <a:schemeClr val="tx1"/>
              </a:solidFill>
              <a:latin typeface="Estelle Black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3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Plan your descriptive writing first. </a:t>
            </a:r>
            <a:br>
              <a:rPr lang="en-US" dirty="0"/>
            </a:b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17638"/>
            <a:ext cx="7056783" cy="517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45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How to begin?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4" name="AutoShape 6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8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0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336281" y="1700808"/>
            <a:ext cx="8440489" cy="45243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Estelle Black SF" pitchFamily="2" charset="0"/>
              </a:rPr>
              <a:t>1</a:t>
            </a:r>
            <a:r>
              <a:rPr lang="en-GB" sz="2400" baseline="30000" dirty="0" smtClean="0">
                <a:latin typeface="Estelle Black SF" pitchFamily="2" charset="0"/>
              </a:rPr>
              <a:t>st</a:t>
            </a:r>
            <a:r>
              <a:rPr lang="en-GB" sz="2400" dirty="0" smtClean="0">
                <a:latin typeface="Estelle Black SF" pitchFamily="2" charset="0"/>
              </a:rPr>
              <a:t> person or 3</a:t>
            </a:r>
            <a:r>
              <a:rPr lang="en-GB" sz="2400" baseline="30000" dirty="0" smtClean="0">
                <a:latin typeface="Estelle Black SF" pitchFamily="2" charset="0"/>
              </a:rPr>
              <a:t>rd</a:t>
            </a:r>
            <a:r>
              <a:rPr lang="en-GB" sz="2400" dirty="0" smtClean="0">
                <a:latin typeface="Estelle Black SF" pitchFamily="2" charset="0"/>
              </a:rPr>
              <a:t>? Past or present?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Estelle Black SF" pitchFamily="2" charset="0"/>
              </a:rPr>
              <a:t>A mystery - </a:t>
            </a:r>
            <a:r>
              <a:rPr lang="en-GB" sz="2400" dirty="0">
                <a:latin typeface="Estelle Black SF" pitchFamily="2" charset="0"/>
              </a:rPr>
              <a:t>y</a:t>
            </a:r>
            <a:r>
              <a:rPr lang="en-GB" sz="2400" dirty="0" smtClean="0">
                <a:latin typeface="Estelle Black SF" pitchFamily="2" charset="0"/>
              </a:rPr>
              <a:t>our character could wake up stranded on the island. Are they aware of where they are and what has happened, or is it a mystery?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Estelle Black SF" pitchFamily="2" charset="0"/>
              </a:rPr>
              <a:t>A detailed description </a:t>
            </a:r>
            <a:r>
              <a:rPr lang="en-GB" sz="2400" dirty="0" smtClean="0">
                <a:latin typeface="Estelle Black SF" pitchFamily="2" charset="0"/>
              </a:rPr>
              <a:t>of the island –or character?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Estelle Black SF" pitchFamily="2" charset="0"/>
              </a:rPr>
              <a:t>Action</a:t>
            </a:r>
            <a:r>
              <a:rPr lang="en-GB" sz="2400" dirty="0" smtClean="0">
                <a:latin typeface="Estelle Black SF" pitchFamily="2" charset="0"/>
              </a:rPr>
              <a:t> –your character escaping from someone or some other dramatic event: </a:t>
            </a:r>
            <a:r>
              <a:rPr lang="en-GB" sz="2400" dirty="0">
                <a:latin typeface="Estelle Black SF" pitchFamily="2" charset="0"/>
              </a:rPr>
              <a:t>a plane crashing, </a:t>
            </a:r>
            <a:r>
              <a:rPr lang="en-GB" sz="2400" dirty="0" smtClean="0">
                <a:latin typeface="Estelle Black SF" pitchFamily="2" charset="0"/>
              </a:rPr>
              <a:t>earthquake, soldiers, storm…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Estelle Black SF" pitchFamily="2" charset="0"/>
              </a:rPr>
              <a:t>Dialogue </a:t>
            </a:r>
            <a:r>
              <a:rPr lang="en-GB" sz="2400" dirty="0" smtClean="0">
                <a:latin typeface="Estelle Black SF" pitchFamily="2" charset="0"/>
              </a:rPr>
              <a:t>– an argument between characters perhaps?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Estelle Black SF" pitchFamily="2" charset="0"/>
              </a:rPr>
              <a:t>Recount style </a:t>
            </a:r>
            <a:r>
              <a:rPr lang="en-GB" sz="2400" dirty="0" smtClean="0">
                <a:latin typeface="Estelle Black SF" pitchFamily="2" charset="0"/>
              </a:rPr>
              <a:t>– retelling something that happened a while ago (like Michael in Kensuke’s Kingdom)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GB" sz="2400" dirty="0" smtClean="0">
              <a:latin typeface="Estelle Black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46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smtClean="0">
                <a:latin typeface="Estelle Black SF" pitchFamily="2" charset="0"/>
              </a:rPr>
              <a:t>More ideas?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4" name="AutoShape 6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8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0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336281" y="1700808"/>
            <a:ext cx="8440489" cy="45243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smtClean="0">
                <a:latin typeface="Estelle Black SF" pitchFamily="2" charset="0"/>
              </a:rPr>
              <a:t>EXAMPLE</a:t>
            </a:r>
            <a:r>
              <a:rPr lang="en-GB" sz="2400" smtClean="0">
                <a:latin typeface="Estelle Black SF" pitchFamily="2" charset="0"/>
              </a:rPr>
              <a:t>:</a:t>
            </a:r>
          </a:p>
          <a:p>
            <a:endParaRPr lang="en-GB" sz="2400" dirty="0" smtClean="0">
              <a:latin typeface="Estelle Black SF" pitchFamily="2" charset="0"/>
            </a:endParaRPr>
          </a:p>
          <a:p>
            <a:r>
              <a:rPr lang="en-GB" sz="2400" dirty="0" smtClean="0">
                <a:latin typeface="Estelle Black SF" pitchFamily="2" charset="0"/>
              </a:rPr>
              <a:t>When the beach petered out I had to strike out into the forest itself. Here too I found a narrow track to follow. The forest became impenetrable at this point; dark and menacing. There was no howling anymore, but something infinitely more sinister: the shiver of leaves, the cracking of twigs</a:t>
            </a:r>
            <a:r>
              <a:rPr lang="en-GB" sz="2400" dirty="0">
                <a:latin typeface="Estelle Black SF" pitchFamily="2" charset="0"/>
              </a:rPr>
              <a:t>, </a:t>
            </a:r>
            <a:r>
              <a:rPr lang="en-GB" sz="2400" dirty="0" smtClean="0">
                <a:latin typeface="Estelle Black SF" pitchFamily="2" charset="0"/>
              </a:rPr>
              <a:t>sudden surreptitious rustlings, and they were near me, all around me. I knew, I was quite sure now, that eyes were watching us. </a:t>
            </a:r>
            <a:endParaRPr lang="en-GB" sz="2400" dirty="0" smtClean="0">
              <a:latin typeface="Estelle Black SF" pitchFamily="2" charset="0"/>
            </a:endParaRPr>
          </a:p>
          <a:p>
            <a:endParaRPr lang="en-GB" sz="2400" dirty="0">
              <a:latin typeface="Estelle Black SF" pitchFamily="2" charset="0"/>
            </a:endParaRPr>
          </a:p>
          <a:p>
            <a:r>
              <a:rPr lang="en-GB" sz="2400" dirty="0" smtClean="0">
                <a:latin typeface="Estelle Black SF" pitchFamily="2" charset="0"/>
              </a:rPr>
              <a:t>We </a:t>
            </a:r>
            <a:r>
              <a:rPr lang="en-GB" sz="2400" dirty="0" smtClean="0">
                <a:latin typeface="Estelle Black SF" pitchFamily="2" charset="0"/>
              </a:rPr>
              <a:t>were being followed…</a:t>
            </a:r>
          </a:p>
        </p:txBody>
      </p:sp>
    </p:spTree>
    <p:extLst>
      <p:ext uri="{BB962C8B-B14F-4D97-AF65-F5344CB8AC3E}">
        <p14:creationId xmlns:p14="http://schemas.microsoft.com/office/powerpoint/2010/main" val="401673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274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Estelle Black SF</vt:lpstr>
      <vt:lpstr>Wingdings</vt:lpstr>
      <vt:lpstr>Office Theme</vt:lpstr>
      <vt:lpstr>PowerPoint Presentation</vt:lpstr>
      <vt:lpstr>PowerPoint Presentation</vt:lpstr>
      <vt:lpstr>Plan your descriptive writing first.  </vt:lpstr>
      <vt:lpstr>PowerPoint Presentation</vt:lpstr>
      <vt:lpstr>PowerPoint Presentation</vt:lpstr>
    </vt:vector>
  </TitlesOfParts>
  <Company>Ovingham Middle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Quinn</dc:creator>
  <cp:lastModifiedBy>Keith Bell</cp:lastModifiedBy>
  <cp:revision>51</cp:revision>
  <cp:lastPrinted>2015-06-15T16:21:44Z</cp:lastPrinted>
  <dcterms:created xsi:type="dcterms:W3CDTF">2015-06-15T07:35:30Z</dcterms:created>
  <dcterms:modified xsi:type="dcterms:W3CDTF">2020-05-20T17:17:22Z</dcterms:modified>
</cp:coreProperties>
</file>