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9" autoAdjust="0"/>
    <p:restoredTop sz="94660"/>
  </p:normalViewPr>
  <p:slideViewPr>
    <p:cSldViewPr snapToGrid="0">
      <p:cViewPr varScale="1">
        <p:scale>
          <a:sx n="60" d="100"/>
          <a:sy n="60" d="100"/>
        </p:scale>
        <p:origin x="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CB99D-BD1E-4D9C-B263-F61F4067518C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E75AD-6E69-40F9-A85C-26046230B5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1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D87BE-2C74-8D49-9B58-B58C11CDCB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8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59029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1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1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1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1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51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88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59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63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8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4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8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722F7-4441-46C8-A4D5-4490986CA8C2}" type="datetimeFigureOut">
              <a:rPr lang="en-GB" smtClean="0"/>
              <a:t>24/03/2019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8DEB3-91B1-4049-ACCE-5AFEBB0B0A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68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usicalfuture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362599"/>
            <a:ext cx="8590597" cy="6442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chemeClr val="bg1">
                <a:alpha val="43000"/>
              </a:schemeClr>
            </a:outerShdw>
          </a:effectLst>
        </p:spPr>
      </p:pic>
      <p:sp>
        <p:nvSpPr>
          <p:cNvPr id="5" name="Shape 85"/>
          <p:cNvSpPr txBox="1"/>
          <p:nvPr/>
        </p:nvSpPr>
        <p:spPr>
          <a:xfrm>
            <a:off x="320040" y="5149901"/>
            <a:ext cx="4998720" cy="1247802"/>
          </a:xfrm>
          <a:prstGeom prst="rect">
            <a:avLst/>
          </a:prstGeom>
          <a:solidFill>
            <a:srgbClr val="082066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6" tIns="45700" rIns="91426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GB" sz="9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Just Play</a:t>
            </a:r>
          </a:p>
        </p:txBody>
      </p:sp>
      <p:sp>
        <p:nvSpPr>
          <p:cNvPr id="6" name="Shape 86"/>
          <p:cNvSpPr txBox="1"/>
          <p:nvPr/>
        </p:nvSpPr>
        <p:spPr>
          <a:xfrm>
            <a:off x="5318760" y="5149902"/>
            <a:ext cx="6558077" cy="1223833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6" tIns="45700" rIns="91426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GB" sz="5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Chair </a:t>
            </a:r>
            <a:r>
              <a:rPr lang="en-GB" sz="5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Drumming Vol.2</a:t>
            </a:r>
          </a:p>
        </p:txBody>
      </p:sp>
      <p:sp>
        <p:nvSpPr>
          <p:cNvPr id="8" name="Rectangle 7"/>
          <p:cNvSpPr/>
          <p:nvPr/>
        </p:nvSpPr>
        <p:spPr>
          <a:xfrm>
            <a:off x="58522" y="6388816"/>
            <a:ext cx="12016434" cy="368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32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Disclaimer: This resource is licensed for UK use only. Any unauthorised copying or re-selling of the resource will constitute an infringement of copyright.</a:t>
            </a:r>
            <a:endParaRPr lang="en-GB" sz="1320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082066">
                <a:tint val="45000"/>
                <a:satMod val="400000"/>
              </a:srgbClr>
            </a:duotone>
            <a:lum bright="-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29" y="362599"/>
            <a:ext cx="2397172" cy="24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ir Drumming Vol.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4A034A-A25B-584A-982F-FBA189CEADF7}"/>
              </a:ext>
            </a:extLst>
          </p:cNvPr>
          <p:cNvGrpSpPr/>
          <p:nvPr/>
        </p:nvGrpSpPr>
        <p:grpSpPr>
          <a:xfrm>
            <a:off x="1" y="-10266"/>
            <a:ext cx="11882615" cy="6858001"/>
            <a:chOff x="0" y="-10267"/>
            <a:chExt cx="11882614" cy="6858000"/>
          </a:xfrm>
        </p:grpSpPr>
        <p:sp>
          <p:nvSpPr>
            <p:cNvPr id="7" name="Shape 267"/>
            <p:cNvSpPr/>
            <p:nvPr/>
          </p:nvSpPr>
          <p:spPr>
            <a:xfrm>
              <a:off x="0" y="-10267"/>
              <a:ext cx="9585960" cy="6858000"/>
            </a:xfrm>
            <a:prstGeom prst="rect">
              <a:avLst/>
            </a:prstGeom>
            <a:solidFill>
              <a:srgbClr val="07226C">
                <a:alpha val="89803"/>
              </a:srgbClr>
            </a:solidFill>
            <a:ln>
              <a:noFill/>
            </a:ln>
          </p:spPr>
          <p:txBody>
            <a:bodyPr lIns="121897" tIns="121897" rIns="121897" bIns="121897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1">
                  <a:tint val="45000"/>
                  <a:satMod val="400000"/>
                </a:schemeClr>
              </a:duotone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963" y="505601"/>
              <a:ext cx="2055651" cy="2076248"/>
            </a:xfrm>
            <a:prstGeom prst="rect">
              <a:avLst/>
            </a:prstGeom>
            <a:effectLst>
              <a:outerShdw blurRad="50800" dist="50800" dir="5400000" algn="ctr" rotWithShape="0">
                <a:schemeClr val="bg1"/>
              </a:outerShdw>
            </a:effectLst>
          </p:spPr>
        </p:pic>
        <p:sp>
          <p:nvSpPr>
            <p:cNvPr id="266" name="Shape 266"/>
            <p:cNvSpPr txBox="1"/>
            <p:nvPr/>
          </p:nvSpPr>
          <p:spPr>
            <a:xfrm>
              <a:off x="1" y="1"/>
              <a:ext cx="6596291" cy="1011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31" tIns="45699" rIns="91431" bIns="45699" anchor="b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ct val="25000"/>
              </a:pPr>
              <a:r>
                <a:rPr lang="en-US" sz="60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Acknowledgments</a:t>
              </a:r>
              <a:endPara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</p:txBody>
        </p:sp>
        <p:sp>
          <p:nvSpPr>
            <p:cNvPr id="268" name="Shape 268"/>
            <p:cNvSpPr txBox="1"/>
            <p:nvPr/>
          </p:nvSpPr>
          <p:spPr>
            <a:xfrm>
              <a:off x="60963" y="1789034"/>
              <a:ext cx="9311637" cy="3937998"/>
            </a:xfrm>
            <a:prstGeom prst="rect">
              <a:avLst/>
            </a:prstGeom>
            <a:noFill/>
            <a:ln>
              <a:noFill/>
            </a:ln>
          </p:spPr>
          <p:txBody>
            <a:bodyPr lIns="359991" tIns="359991" rIns="359991" bIns="359991" anchor="ctr" anchorCtr="0">
              <a:noAutofit/>
            </a:bodyPr>
            <a:lstStyle/>
            <a:p>
              <a: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  <a:t>Just Play Resource: co-created by Musical Futures and Musical Futures Australia </a:t>
              </a: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  <a:t>Video creation: Reece Cairns </a:t>
              </a: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  <a:t>The approach and resources have been inspired by Little Kids Rock (www.littlekidsrock.org) – a USA not-for-profit organisation that provides free music instruction and instruments to under-served public school districts across the United States.</a:t>
              </a: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br>
                <a:rPr lang="en-GB" sz="2133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</a:br>
              <a:endParaRPr lang="en-US" sz="2133" dirty="0">
                <a:solidFill>
                  <a:schemeClr val="bg1"/>
                </a:solidFill>
                <a:latin typeface="Trebuchet MS" panose="020B0603020202020204" pitchFamily="34" charset="0"/>
                <a:cs typeface="Trebuchet M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67728" y="6120656"/>
              <a:ext cx="910487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" i="1" dirty="0">
                  <a:solidFill>
                    <a:schemeClr val="bg1"/>
                  </a:solidFill>
                  <a:latin typeface="Trebuchet MS" panose="020B0703020202090204" pitchFamily="34" charset="0"/>
                  <a:cs typeface="Trebuchet MS"/>
                </a:rPr>
                <a:t>Disclaimer: This product is not for sale</a:t>
              </a:r>
              <a:r>
                <a:rPr lang="en-US" sz="1440" b="1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Trebuchet MS"/>
                </a:rPr>
                <a:t>. </a:t>
              </a:r>
              <a:r>
                <a:rPr lang="en-GB" sz="1440" dirty="0">
                  <a:solidFill>
                    <a:schemeClr val="bg1"/>
                  </a:solidFill>
                  <a:latin typeface="Trebuchet MS" panose="020B0603020202020204" pitchFamily="34" charset="0"/>
                  <a:cs typeface="Trebuchet MS"/>
                </a:rPr>
                <a:t>Any unauthorised copying or re-selling of the resource will constitute an infringement of copyright. © Musical Futures July 2018</a:t>
              </a:r>
              <a:endParaRPr lang="en-GB" sz="144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2E8A9C-1DFD-1749-8DB2-99D4B07F3415}"/>
                </a:ext>
              </a:extLst>
            </p:cNvPr>
            <p:cNvSpPr txBox="1"/>
            <p:nvPr/>
          </p:nvSpPr>
          <p:spPr>
            <a:xfrm>
              <a:off x="9826962" y="2880870"/>
              <a:ext cx="20556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St. David's Office, </a:t>
              </a:r>
            </a:p>
            <a:p>
              <a:r>
                <a:rPr lang="en-GB" sz="1200" dirty="0"/>
                <a:t>Park Road South, </a:t>
              </a:r>
            </a:p>
            <a:p>
              <a:r>
                <a:rPr lang="en-GB" sz="1200" dirty="0"/>
                <a:t>Newton-le-Willows, </a:t>
              </a:r>
            </a:p>
            <a:p>
              <a:r>
                <a:rPr lang="en-GB" sz="1200" dirty="0"/>
                <a:t>WA12 8EY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US" sz="1200" dirty="0"/>
                <a:t>P: </a:t>
              </a:r>
              <a:r>
                <a:rPr lang="en-GB" sz="1200" dirty="0"/>
                <a:t>+44 (0)7985 188889</a:t>
              </a:r>
            </a:p>
            <a:p>
              <a:r>
                <a:rPr lang="en-GB" sz="1200" dirty="0"/>
                <a:t>E: </a:t>
              </a:r>
              <a:r>
                <a:rPr lang="en-GB" sz="1200" dirty="0">
                  <a:hlinkClick r:id="rId4"/>
                </a:rPr>
                <a:t>info@musicalfutures.org</a:t>
              </a:r>
              <a:endParaRPr lang="en-GB" sz="1200" dirty="0"/>
            </a:p>
            <a:p>
              <a:endParaRPr lang="en-GB" sz="1200" dirty="0"/>
            </a:p>
            <a:p>
              <a:r>
                <a:rPr lang="en-GB" sz="1200" dirty="0"/>
                <a:t>www</a:t>
              </a:r>
              <a:r>
                <a:rPr lang="en-US" sz="1200" dirty="0"/>
                <a:t>.</a:t>
              </a:r>
              <a:r>
                <a:rPr lang="en-US" sz="1200" dirty="0" err="1"/>
                <a:t>musicalfutures.org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1403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109</Words>
  <Application>Microsoft Macintosh PowerPoint</Application>
  <PresentationFormat>Widescreen</PresentationFormat>
  <Paragraphs>17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Neue Haas Grotesk Text Pro</vt:lpstr>
      <vt:lpstr>Trebuchet MS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Alexandra Clarke</dc:creator>
  <cp:lastModifiedBy>Fran Hannan</cp:lastModifiedBy>
  <cp:revision>10</cp:revision>
  <dcterms:created xsi:type="dcterms:W3CDTF">2017-02-15T13:10:48Z</dcterms:created>
  <dcterms:modified xsi:type="dcterms:W3CDTF">2019-03-24T12:02:24Z</dcterms:modified>
</cp:coreProperties>
</file>