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8" r:id="rId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660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211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038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900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31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510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030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279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985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004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839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85740-5AAF-4A73-B7C7-1B3234D766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3CB5F-2F9F-41F6-9AE4-0B873B5F04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016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http://img.phombo.com/img1/photocombo/1635167/Desert-Island-HD-Desktop-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9"/>
          <a:stretch/>
        </p:blipFill>
        <p:spPr bwMode="auto">
          <a:xfrm>
            <a:off x="-73712" y="-27383"/>
            <a:ext cx="9254224" cy="688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6" descr="data:image/jpeg;base64,/9j/4AAQSkZJRgABAQAAAQABAAD/2wCEAAkGBxQSEhUUERQWFBQXFRgVGBQXFBQWFBcUFxcWFhUUFBUYHCggGBolHBQUIjEhJSkrLi4uGB8zODMsNygtLisBCgoKDg0OGxAQFywkHCQsLCwsLCwsLCwsLCwsLCwsLCwsLCwsLCwsLCwsLCwsLCwsLCwsLCwsLCwsLCwsLCwsLP/AABEIAPIA0AMBIgACEQEDEQH/xAAcAAACAwEBAQEAAAAAAAAAAAAAAwECBAUGBwj/xAA5EAACAQIDBQUHAgUFAQAAAAAAAQIDEQQhMQUSQVFhBnGBofATIjKRscHRB1IUYqLh8TNCgpLCJP/EABgBAQEBAQEAAAAAAAAAAAAAAAABAgME/8QAHxEBAQACAgMBAQEAAAAAAAAAAAECESExAxJBURNx/9oADAMBAAIRAxEAPwD4cAAAAAAAAAAAAAAAAAF6dJyyim+5GmOzamblFxSV/eybX8vMm10xgdCGz1knLXNPK2mjV7pmmpgKainm+DalGyfc7/Ye0X1rjAbJYNN2py/7KwipRcdRtNFAAFQAAAAAAAAAAAAAAAAAAAAAAABIAEFiVHMdQw+9x8Em38jX/CuK0l/1tkS1uY7X2fhVnq2uGitzNmJqQTSvJWV3eTcb+KTQjZ1KVRuEHaVt5dbaq/j5GXHVotQavdRcZJrikvy/MxrddNyTg9tptKyd2rteTv3oZRxKu1VTV1bLetdNO3xaZcCm06ijNbivFRis/wDco3i5PvsnfuNezpwnFqpZxWcN6OWmkpdOpL1s7rn+0W+3FZWtuu/9P+TIpWdmsn0tl0O3Vr4W1pUFTlrvRk5aZNK7scjEU4q+65NcL2eXO/8AY1KzlF6uzG1vU/ejyvmuhiqUZR+JWOpgce4wcbZc7ZW69TFXSlmtePUS3fKWTW4ygS4gbYQBIAQAAAAAAAAAAAAAEgAQEpAkXigrXQyV72t6yZ0MDNtrek+l7/W/2Oc17uXMfhaslprwOeUdsXX2tWhdSg0prVWtws813nBnSu7tcbvqz1uythSxEowgt6TzlLgvE+gbK/TOkre0zyzOU8muI7fzl7fF8U51XnlfWy5Ky8EskuAzGpxioxVlutWXXVvq2j7bX/Tair7i1R4XanYmpGo1bIf113D+UvVfPFFtNcsy1L4c+enSzv66HuKnYtpXu0zg4zZfs200bnlxrnfDY42Db97uz5er2XiUcLZvLz+RpxFW2SVlfxfK5kq1N7N+COkcrxwpLPQqMhEhxNMKAS0QEBBIAQAAFAAAAAABIAARdFolUSmRWyL93I0UaO9KKWunfyMuHzyN+zP9SChq2tebZjN3wfcewGyVRo3klvyzfRcEe0pOyOLsCi4UYKWtjrxPNi71edQ4e00mdWq7HMxMN7MZXa4uDtBpReR8/wBqUd6bfU+g7Vpqyuzxm18nlpcxGr08FtqkoyZx+J39uK8m+BwZo9njvDx+WcrUIcS0kXo/CVmbY1wS0VZeRVlZVAACIAkgKAAAAAACQAAiyAhFgp1Fnqth4KLWFrJWksXGlLNu8VuzUmuDW9bhlY8nSPS9l9o7kvZv4Zzg1xtOLyfS6bXyOfk64dvHeeX2btN2jnhWoUqTqSa1z3V4cWcOh+qPs3bFYecF+5Rflc9htrY0cTTabayyaPBbW7Fwe4lQd4cYPKfWd1m7czzf69Mm3pKHb3C1rKnP3paRafmbcZtONOG9Ve6nx6HG7L9kKcfflTs078Ms9CP1Ywb9hGS0ur25EvPK8Th5jb/bag5J025tZWs7M8ttDtFVqZqnaPc358DuYXYVJwk93e3lZPRwSWsbcXxOJi9jSVoxU8uLbz8DePozl7OZOq5ptqxzqNNWzV834JHoMbg/Zws9bHCoLI64XfTlnFZmebH1TNI6uGSCGAFZVYAwCAgkgKAAAAAAAJIJCBFkVJTAbBmvDVt2SlyafydzCmMjIjcr9VdmscquHpT/AHU4t97SN9elFnz39L8W5bPoyvfdc6b/AOM3byaPdKpdHl3rh65zyK1RRjZeR5v9RXfB2tm19D0EqDSbVm3wbsvnwPLdutrxjScHSm3FXyV1fv0JemnkOxNbfTi9Yu3U9DtWUIRvZXPE7Aq1I1nVcdxNWt4t3fzNe3totppMxZy1vhwe0WK3m7HneBux3wt82c3ePT45w83kvKKhnmh0mKkdXHIsCWVZWUAABAQABQAAAAAAAAAEgQSESmSmVAD6p+i234xdXCVHbfftaV+MkrVILrZJrukfWFUcU7K/JH5Xw85RlFwbjJPeUk7NNZ7yfC1rn6gwDk6VJzd5Spwbel24pvTRnn8uPO3p8WXGisVtytT93+GlJ2vffppfU87tvtBJKX/x1G5a3lHdiu/wPXYnCSqwsvnyPKYrs7JbylWk3yvkuhxu/r1Y3H8eDxO2Z1JOMaO54rI5uPr2tF68TsbZwqw7ai8+b1PHYnE3bt8zeM25ZVbbFfKMVpr46fk5m8OxdTJPk/mnw8hEldXjpxXFf2PRhNR5s7yHIo2VuQ2bc9hsgACAAIAAAAoAAAAAAAAAAADRRwcpcLLm8vkgM5ow+ElPPRc3p4czdQwkI5/G+b06ZDKlRmbl+NzD9KnCMINR1ad5cWrP5dx+m8DuzoU2s4unBru3Vax+YcRw8Ufdv0s217bAU4t+9SXs3/x08jl5JxHXx/j0GIxs6aa3XJc45vxWp47a/aHcTvGd3/I/ue4xFmeZ2zs+M73PPa7zjp8k25i6leTdmo+bOV/CNH0TEbGTeSODtfCKF0dJn8jNxeMx0fqZk7PI6uLoZOT4HJ5npwu483kmqakpdH5fIrUota6c1miiNVKs0VicsgG+UYy1WfP/AAJng/2u/TRja3GsoFpwa1RUrIAAAAAAAANOBp3ld6LPpfgCEQg3ormmGD/c7dFqPnV5LXll3CJTzM7repDoqMfhSvzebLut6ZjvzLxlzGl22LV9PqVa6ifaetRtOV/XrmRdoxsfdj0lax6r9K9uewxLpyfuVV/UjzGKj7ncc+jWlCSnF2ad0+os9sdJ7euW36jnLK6ObXipanF7AdqI4yjZu1WCSnHj0kuaZ20ryaPFlNcPXjdzcY62HSi3Y8RtHCOpN959IxNH3GeC7VbYhgluQtKvJb1nmqcf3T68kXGW3UW2a5eK7XJU3GktUt+XjlFfXyPLwWprxmJc3Kc25Sk7uT1bMcGe3Gamnizu6BsClhkMiswyL1RKkLcixG9mb/MTUhF9C00UuC1SdBpX4CjVXl7sV0MpYxQAAVAb8FG0W+b+n9zAdaySSWdlb8krWLPHj0dwlHIrf3n1RdvIjRDDd9Zl0r2/ASXkVlEF/kfTnZ+vsJRdP13EWNl7xfrU5Tjl3No6NN+uhik7TYhk0bF2nUw1WNWk7Si/BrjGXNM+4dl+0EMZD2lPJ6Si3nF8T4POPI6HZvbs8HWjUhfd0nHg1+THk8ftz9b8efrdXp987R7Xhg8NOtP/AGq0Vf4qj+GP37kz887S2nKtUlOTvKTcm+b/AB0Op2z7WVMfUV/dpQ/06ffrOXOT8llzb4EKZfHh6w8nk9rqKylcuo2Qt6jKmp0cUwLyXIVBj4+ZGoqkiYMrPoFF5g+m1RWoysyKOcl82FvamK1EMdXd3cSyxm9oAACG4WF5pdb+Czf0OhWfUy7Nj70nyi35pDqrM3t0x6Z6y0fcNjnewqq8rfIrRkVn6ZbkEUS1xBLrYiotYlkWy9aEwkVD6enXkZ8XHMdF8imM4Pl9iRb0XSldC5pb1no9QpuzCtqaTfCIxzy0uNnkikHmicQ8gTomnqu8tN5sKKzvyREgymBoijPE0t2jlq8rkrUKk9Xz+xFEmeliKYPq1aZfDZRb8BFfU01HaEV4+IPrK2UkWKsrKAAAOnsqPuyb4vd+Su/qiai5fa5pwtK1GPPOT8dPK3yETXrkY+us6ZakTNF5mmrEy3NRjLtqi7g9RVOQ6P3B2rpYFxL7pVO4DIZBWzTKqReppf7EVhfBjKhR6PvLJ5I0ymGqIxD0LL8FK+oX4mEfdv1KWHSyihIZXpxGNXfd9Ssclf1cmKsiNFyQIGVbKyh6j68jOtRsyLFSjLtFGVEAA/AU96pBfzL5asDu1fdSjwSSfhb8GVtZ6r1c0bT+Lnf88GZOfrkc47E1l64GKrE1TM9dG4xkiLG03kJpjKQZhj4EX9dAfUmfJevVgq1y97ru9eu4VS5F5P5/VEGWSz7wguAVtQi7GkN3GnmrMTV+IfKq5Zyd2KSvMLVqxSCJrPMmLtmRE1NUvEbOHEz0uY6cgpMyhMirKyIjWKiNArJiy7KAB0NhU71U/wBqb8rfc551uz6znLlFL5tP/wAky6WdtmNaurencyyQ7EK8mJl9jEdWZyM+IHmavqbjGStLUbHXMTB5jmgzF0Q+PrmVTzLBVXKzHdTPPUZTYRSsUiOkhMCi6LYdZtlGNpZRbAVLUirLgDZSCuwhtKIyqVKVGRotkAyCspiMbFovJgVKl7FAA62xKqjGo2+MLdbb115nJOjSoZK97W/yStYzkzE4u7vl3CZ4pMu6K4oS6RJpq7RvmepK7GyVhDLGKhGmTM8dV3mmSCwtsumUZaAQTKRlYvJC2BeQriMgitSJUSaJLKxNShFbu7Lev3dLaeOXQpiJ2J20zTeYykikIjUipEtipMuxTZCoIAColF4QbKIfGqlzCxMo2WRmHVKl9FZCSFB14aeC+wATJrAuo9SktPmAEbZqwkgDble0w1Xea5fkkCVrEmRNLUgAn1Z/CvEWwAFW4lq6yAAgw2nroLxHxMAC/E0i8tfXIACfC56IWwAqVAAAEo0NZLvACVYpLRiQApX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AutoShape 8" descr="data:image/jpeg;base64,/9j/4AAQSkZJRgABAQAAAQABAAD/2wCEAAkGBxQSEhUUERQWFBQXFRgVGBQXFBQWFBcUFxcWFhUUFBUYHCggGBolHBQUIjEhJSkrLi4uGB8zODMsNygtLisBCgoKDg0OGxAQFywkHCQsLCwsLCwsLCwsLCwsLCwsLCwsLCwsLCwsLCwsLCwsLCwsLCwsLCwsLCwsLCwsLCwsLP/AABEIAPIA0AMBIgACEQEDEQH/xAAcAAACAwEBAQEAAAAAAAAAAAAAAwECBAUGBwj/xAA5EAACAQIDBQUHAgUFAQAAAAAAAQIDEQQhMQUSQVFhBnGBofATIjKRscHRB1IUYqLh8TNCgpLCJP/EABgBAQEBAQEAAAAAAAAAAAAAAAABAgME/8QAHxEBAQACAgMBAQEAAAAAAAAAAAECESExAxJBURNx/9oADAMBAAIRAxEAPwD4cAAAAAAAAAAAAAAAAAF6dJyyim+5GmOzamblFxSV/eybX8vMm10xgdCGz1knLXNPK2mjV7pmmpgKainm+DalGyfc7/Ye0X1rjAbJYNN2py/7KwipRcdRtNFAAFQAAAAAAAAAAAAAAAAAAAAAAABIAEFiVHMdQw+9x8Em38jX/CuK0l/1tkS1uY7X2fhVnq2uGitzNmJqQTSvJWV3eTcb+KTQjZ1KVRuEHaVt5dbaq/j5GXHVotQavdRcZJrikvy/MxrddNyTg9tptKyd2rteTv3oZRxKu1VTV1bLetdNO3xaZcCm06ijNbivFRis/wDco3i5PvsnfuNezpwnFqpZxWcN6OWmkpdOpL1s7rn+0W+3FZWtuu/9P+TIpWdmsn0tl0O3Vr4W1pUFTlrvRk5aZNK7scjEU4q+65NcL2eXO/8AY1KzlF6uzG1vU/ejyvmuhiqUZR+JWOpgce4wcbZc7ZW69TFXSlmtePUS3fKWTW4ygS4gbYQBIAQAAAAAAAAAAAAAEgAQEpAkXigrXQyV72t6yZ0MDNtrek+l7/W/2Oc17uXMfhaslprwOeUdsXX2tWhdSg0prVWtws813nBnSu7tcbvqz1uythSxEowgt6TzlLgvE+gbK/TOkre0zyzOU8muI7fzl7fF8U51XnlfWy5Ky8EskuAzGpxioxVlutWXXVvq2j7bX/Tair7i1R4XanYmpGo1bIf113D+UvVfPFFtNcsy1L4c+enSzv66HuKnYtpXu0zg4zZfs200bnlxrnfDY42Db97uz5er2XiUcLZvLz+RpxFW2SVlfxfK5kq1N7N+COkcrxwpLPQqMhEhxNMKAS0QEBBIAQAAFAAAAAABIAARdFolUSmRWyL93I0UaO9KKWunfyMuHzyN+zP9SChq2tebZjN3wfcewGyVRo3klvyzfRcEe0pOyOLsCi4UYKWtjrxPNi71edQ4e00mdWq7HMxMN7MZXa4uDtBpReR8/wBqUd6bfU+g7Vpqyuzxm18nlpcxGr08FtqkoyZx+J39uK8m+BwZo9njvDx+WcrUIcS0kXo/CVmbY1wS0VZeRVlZVAACIAkgKAAAAAACQAAiyAhFgp1Fnqth4KLWFrJWksXGlLNu8VuzUmuDW9bhlY8nSPS9l9o7kvZv4Zzg1xtOLyfS6bXyOfk64dvHeeX2btN2jnhWoUqTqSa1z3V4cWcOh+qPs3bFYecF+5Rflc9htrY0cTTabayyaPBbW7Fwe4lQd4cYPKfWd1m7czzf69Mm3pKHb3C1rKnP3paRafmbcZtONOG9Ve6nx6HG7L9kKcfflTs078Ms9CP1Ywb9hGS0ur25EvPK8Th5jb/bag5J025tZWs7M8ttDtFVqZqnaPc358DuYXYVJwk93e3lZPRwSWsbcXxOJi9jSVoxU8uLbz8DePozl7OZOq5ptqxzqNNWzV834JHoMbg/Zws9bHCoLI64XfTlnFZmebH1TNI6uGSCGAFZVYAwCAgkgKAAAAAAAJIJCBFkVJTAbBmvDVt2SlyafydzCmMjIjcr9VdmscquHpT/AHU4t97SN9elFnz39L8W5bPoyvfdc6b/AOM3byaPdKpdHl3rh65zyK1RRjZeR5v9RXfB2tm19D0EqDSbVm3wbsvnwPLdutrxjScHSm3FXyV1fv0JemnkOxNbfTi9Yu3U9DtWUIRvZXPE7Aq1I1nVcdxNWt4t3fzNe3totppMxZy1vhwe0WK3m7HneBux3wt82c3ePT45w83kvKKhnmh0mKkdXHIsCWVZWUAABAQABQAAAAAAAAAEgQSESmSmVAD6p+i234xdXCVHbfftaV+MkrVILrZJrukfWFUcU7K/JH5Xw85RlFwbjJPeUk7NNZ7yfC1rn6gwDk6VJzd5Spwbel24pvTRnn8uPO3p8WXGisVtytT93+GlJ2vffppfU87tvtBJKX/x1G5a3lHdiu/wPXYnCSqwsvnyPKYrs7JbylWk3yvkuhxu/r1Y3H8eDxO2Z1JOMaO54rI5uPr2tF68TsbZwqw7ai8+b1PHYnE3bt8zeM25ZVbbFfKMVpr46fk5m8OxdTJPk/mnw8hEldXjpxXFf2PRhNR5s7yHIo2VuQ2bc9hsgACAAIAAAAoAAAAAAAAAAADRRwcpcLLm8vkgM5ow+ElPPRc3p4czdQwkI5/G+b06ZDKlRmbl+NzD9KnCMINR1ad5cWrP5dx+m8DuzoU2s4unBru3Vax+YcRw8Ufdv0s217bAU4t+9SXs3/x08jl5JxHXx/j0GIxs6aa3XJc45vxWp47a/aHcTvGd3/I/ue4xFmeZ2zs+M73PPa7zjp8k25i6leTdmo+bOV/CNH0TEbGTeSODtfCKF0dJn8jNxeMx0fqZk7PI6uLoZOT4HJ5npwu483kmqakpdH5fIrUota6c1miiNVKs0VicsgG+UYy1WfP/AAJng/2u/TRja3GsoFpwa1RUrIAAAAAAAANOBp3ld6LPpfgCEQg3ormmGD/c7dFqPnV5LXll3CJTzM7repDoqMfhSvzebLut6ZjvzLxlzGl22LV9PqVa6ifaetRtOV/XrmRdoxsfdj0lax6r9K9uewxLpyfuVV/UjzGKj7ncc+jWlCSnF2ad0+os9sdJ7euW36jnLK6ObXipanF7AdqI4yjZu1WCSnHj0kuaZ20ryaPFlNcPXjdzcY62HSi3Y8RtHCOpN959IxNH3GeC7VbYhgluQtKvJb1nmqcf3T68kXGW3UW2a5eK7XJU3GktUt+XjlFfXyPLwWprxmJc3Kc25Sk7uT1bMcGe3Gamnizu6BsClhkMiswyL1RKkLcixG9mb/MTUhF9C00UuC1SdBpX4CjVXl7sV0MpYxQAAVAb8FG0W+b+n9zAdaySSWdlb8krWLPHj0dwlHIrf3n1RdvIjRDDd9Zl0r2/ASXkVlEF/kfTnZ+vsJRdP13EWNl7xfrU5Tjl3No6NN+uhik7TYhk0bF2nUw1WNWk7Si/BrjGXNM+4dl+0EMZD2lPJ6Si3nF8T4POPI6HZvbs8HWjUhfd0nHg1+THk8ftz9b8efrdXp987R7Xhg8NOtP/AGq0Vf4qj+GP37kz887S2nKtUlOTvKTcm+b/AB0Op2z7WVMfUV/dpQ/06ffrOXOT8llzb4EKZfHh6w8nk9rqKylcuo2Qt6jKmp0cUwLyXIVBj4+ZGoqkiYMrPoFF5g+m1RWoysyKOcl82FvamK1EMdXd3cSyxm9oAACG4WF5pdb+Czf0OhWfUy7Nj70nyi35pDqrM3t0x6Z6y0fcNjnewqq8rfIrRkVn6ZbkEUS1xBLrYiotYlkWy9aEwkVD6enXkZ8XHMdF8imM4Pl9iRb0XSldC5pb1no9QpuzCtqaTfCIxzy0uNnkikHmicQ8gTomnqu8tN5sKKzvyREgymBoijPE0t2jlq8rkrUKk9Xz+xFEmeliKYPq1aZfDZRb8BFfU01HaEV4+IPrK2UkWKsrKAAAOnsqPuyb4vd+Su/qiai5fa5pwtK1GPPOT8dPK3yETXrkY+us6ZakTNF5mmrEy3NRjLtqi7g9RVOQ6P3B2rpYFxL7pVO4DIZBWzTKqReppf7EVhfBjKhR6PvLJ5I0ymGqIxD0LL8FK+oX4mEfdv1KWHSyihIZXpxGNXfd9Ssclf1cmKsiNFyQIGVbKyh6j68jOtRsyLFSjLtFGVEAA/AU96pBfzL5asDu1fdSjwSSfhb8GVtZ6r1c0bT+Lnf88GZOfrkc47E1l64GKrE1TM9dG4xkiLG03kJpjKQZhj4EX9dAfUmfJevVgq1y97ru9eu4VS5F5P5/VEGWSz7wguAVtQi7GkN3GnmrMTV+IfKq5Zyd2KSvMLVqxSCJrPMmLtmRE1NUvEbOHEz0uY6cgpMyhMirKyIjWKiNArJiy7KAB0NhU71U/wBqb8rfc551uz6znLlFL5tP/wAky6WdtmNaurencyyQ7EK8mJl9jEdWZyM+IHmavqbjGStLUbHXMTB5jmgzF0Q+PrmVTzLBVXKzHdTPPUZTYRSsUiOkhMCi6LYdZtlGNpZRbAVLUirLgDZSCuwhtKIyqVKVGRotkAyCspiMbFovJgVKl7FAA62xKqjGo2+MLdbb115nJOjSoZK97W/yStYzkzE4u7vl3CZ4pMu6K4oS6RJpq7RvmepK7GyVhDLGKhGmTM8dV3mmSCwtsumUZaAQTKRlYvJC2BeQriMgitSJUSaJLKxNShFbu7Lev3dLaeOXQpiJ2J20zTeYykikIjUipEtipMuxTZCoIAColF4QbKIfGqlzCxMo2WRmHVKl9FZCSFB14aeC+wATJrAuo9SktPmAEbZqwkgDble0w1Xea5fkkCVrEmRNLUgAn1Z/CvEWwAFW4lq6yAAgw2nroLxHxMAC/E0i8tfXIACfC56IWwAqVAAAEo0NZLvACVYpLRiQApX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11" descr="data:image/jpeg;base64,/9j/4AAQSkZJRgABAQAAAQABAAD/2wCEAAkGBxQQEhQUEhQUFBQVFBQUFBUUFhcXFBYYFBYXFhQUFRYYHCggGBwmHBcVITEhJSkrLi4uFx8zODMsNygtLiwBCgoKDgwOFw8QFCwcHBwsLCwsLCssLCwsLCwsLDcsLCwsLCwsLCwsLCwsLCwsLCwsNywsLCwsLCw3Myw3Kyw3N//AABEIAOAA4QMBIgACEQEDEQH/xAAcAAEAAgIDAQAAAAAAAAAAAAAAAQYHCAMEBQL/xABJEAACAQIEAwYCBQgHBQkAAAABAgADEQQSITEFBkEHE1FhcYEikRQyQqGxI1JicoKSwfAIM1OTotHxQ1RzsuIXJERkg7PC0+H/xAAWAQEBAQAAAAAAAAAAAAAAAAAAAQL/xAAaEQEBAQADAQAAAAAAAAAAAAAAAREhQVEC/9oADAMBAAIRAxEAPwDN8REBERAREQEREBERAREQEREBETHvPnabRwLNQokVK40drZkpHTQj7T6/V6dTAufFOL0sOCXZcwXNkzKGI6aEjci0x/xTtVy1jRpU8rKt2ZrFBvYNmZGB20trf5U3Hc2K1Ja+IqipUyFqeHp6vnOYGpUe1lJBA3DZRYWu18aYjHu++UX1NkUFiTe7sBdzruSYVlGt2jcSH5U4mklJjoe4D0hYn4RZQw2GpJ3npcM7XMYNamHw+IG/5B2pvvayqcxY7aW99dMMU6z/AJze7G3Qa39p2sLjAGtUva9jYAEHa5Ft99Rrqd9jUbFcvdq2CxZAcVcOx/tlGT99CQBvq1tpe0cMAQQQdQQbgjxBmpNXBV6hJpd5VVfiRvtAWvmLX8PXcy/9jvMmIwQqUq9Ks+FLAg6fkHa9zZ2BCNvp16XOsxWeInFhsUlVc1Ngw8Qb/PwnLCEREBERAREQEREBERAREQEREBERAREQERECq9ofOqcIoLUKGpUqMUpICAMwFyznoo02udR6zVrFYx6zu7sSzu7ne2Z2LMQOmpMu3bfxN63FatNiclBadOmt9BmppUc28SW19B4Sj0ViCFpzsJw9yNASOnj8p2+H0wWEvfDMApVQBc6X3PhpNCocG5RxGIYKoAVt26Afz08pk3l/slw6KDiSajeGy38x1li5awa01FlAJ3/02lspUTp4CS1XDw7gdCkmVKaKvgALeX3Sldp3LTJROIwosaYzOi9VA1IG9/TX1mTKNOw6T4xFEOpU2IIII8b9JNGuXJfO7YPF0qruzUmtTra7pfKrHX4st766jL0uZssDfUbTW/mrlA4eq/dqCFY6EXBUX0NwQQRp46jwscv9lHGzi8Ame/eUSaTXNyQLFG91I9wYpVyiIhCIiAiIgIiICIiAiIgIiICIiAiIgJxYvECkju2yKzm29lBJt8pyzgx9DvKVRPz0dP3lI/jA044lxB8TVqV6pvUqu1Rj5sb2HgBsB0AE+6S6CdenRN8pGoOU+RGh/CehksdZR3uGXDafde+3lMg8FsApIOvkSP5/ymPcCLsOkyNy7RuLE72toPeFXbg1RSxO1rW6fIdf9JbaLDff+dZV+G0Mjm9rMj2HgVGn8+U7nBcS9akhvYkZr+MzRZqb3ElxONCqLqRtuTPlcWjaBhCK7zdwxXQvYXAIO1jcaadZ5PZioR64XZlVj5FSVsfPr/pLjj6QdGU6ggg+41lR7NqQWriLdAq6dbMwB+QHyla6X2IiGSIiAiIgIiICIiBjjmftUTDY5cFQo984dUquWsAxse7RVBLN0JNgD4y3crcx0uI0mqUrjJUNKopIOVwAxXMvwtoy6qSPMzWjC4/uuJ1q7gu61sU6ba1Sz5WbbS5JMyV/R2xdvptAnY0aq73Nw6P5fZT5wMzREQEREBERAT5eoF3IHqbbbz6mAe3+i6Y+iza0quHyrvoyORUA8NGQ+8Cj8SwBwuPxNBvs1aq38RmJRvdSp951Kqkk+RnzhcOe9BuW13NyTcZdzO1Ua1xlvrrr4bfdKrk4WlQn4AT1OUFj8h7T2qXOb0GyPTykb3sD5bXt6WngYXF1SwW+Snf+rViit5MwIJ+fSfPFMOtiwCpdiwWmqkDQA3b61ttNuu8DKnL3PC18TRC7NfN7gA/zpvLDxhW4dh7tUKpfIh/XJyC/jb8OkwVyrVCYqmbm2YD5mbM8Y4emLwoSogqKyqbNtdbMp+YEgwo3MOIcuyVK5pUwzs66LlGrMLK2nmbS8cn820WqDD13qJiPqgVltmJuQBoNbag2AN9DOpwfl2ur1KQYqjXDAuQSDoQbabeEufBuRMJSPeGipqH7R+uDrdsw1za2zXuRpLcFiuGX2t90r3I/Cnw9NmYDNUdsx6/DUcD5i0sjIFWwni4bjOTHfRWUANRSrSa5Oa5YONrCxA+cyO3wLj64upiKao6nD1RSYvazErmutidPXWexK3yXg8oxFa9/pFdqin9AAJTPuFzftSySlIiIQiIgIiICLxKBxziFfieOr8Mw1T6PQo0lONxCi9UmqLrQo30W6nVteu1tQ17xNUHF1GBBU4ioQwNwVZ21B6jWXrsRxgp8Xy/22HrUxod1KVfbSmd5TOc+BHh2NrYbMWFMrkYixZGUOhI2vY206gzvcnY76NxPBVdLd/TBJ2y1vgb/AAuYG10REBERAREQEpvajyWOLYYBWCV6JZ6LMNDcWem1tQGsuo6qN5cogab4Wv8AlQdh8JAv0LL99iZ6vE6Xd1SBswuPfca+85eeOCDBY/FURcZazNSUCyinVAqIB6BsvtOLGP3lOk/WxH8ZRz4T4dV1/n/Sdbir5vIeGk4cOx8Ta04OLVLWt1hXzwsA16YH5w/GbV8CqXoU/AKAfkJqvwNkp1kZmBsQbTZLl/jlFMJmuWAW5CKXb2VASflJUe/icItQhlOo8Pw+6c1A5Brf1nm0nZXSooPdVALhgQym2hIO1/x9Z6VW+0ivivVvKrxDh9ZscmIItTo4fusPYgmpVxDAMW6qqWB8+ks1UWAk8OzMDnQqVYgZuoVjlYW3BFj7xB2sFhlpIqKLBVCj0UAD7gJzREqEREBERAREhjbU6CBM1p7SOJVaHFsfTpV2ppWegavdsRmyUlsjEWOhZha8ylzPzvXw3EO4yZKORWpuwstY2DOUfYgXC2GxB8RMcc08sNj8RVxGHAV3Jbuz9VzubX+qx38NekLjxeccVhXoU8gDYgsLuLAhFFrEDpsLStO/5NWBIZbEHwKnS3yE4XwtQFwUYFL5xlPwW3zeFp906ihLHfX79rQNxOG4sV6NKqtitSmlQEagh1DAg+87MqXZPju/4Tg26rT7o/8Aos1IfcgPvLbCEREBERAREQKrzhyDhOJkPVD06oXKKtIgOVBvlYMCrDfcXFzrMa9rXKtLApQ+jrlpZFS3iaYsWY9SQVJPUgzOkqPajwQ4zAVAou9L8qo6nKDnA/ZJ+UDW0nKPedaoDUPkBOetvbznwlUqLKB5k+XS0o7PLPCu/wAVTpnYm5uOg6TOHZbRGXFKq5VSta1tNgQAfCxEwxwOti+9VqD2cHSyqR7+PvMq8Ap8QqLZ8UlBT8RFFEpsT1vvrqOnSBlCjQNtev8AInJT2132PtPAwWBqikoOKrVHU5gzFCp/RIyAsPO9/SeouJIAvv1+UyOapv8Ad8537TycNVzVAL9SfkLz1oCIiUIiICIiB0+McRXC0KtZ75aaM5A3NhoB5k2HvKNxTiZ43hO6w9UYaqHWoVfWnUCaimzDULexuAfqjQjSdntb4iBh0w4NmqnOR+jTsRf1cp65TMUctc3I1SnRemaJJyZg+gPhewI8PeRqRkKgGdDgeIUbm1wHPQGyVaLqdx+cpuNjbUTqcO4dUwlYU6zZ6W9GrsXXqrjYONL20IsRvYehznic2Gp1qan/ALtURnYEaUnGSob3uR9Vj+oJwce4oGwTG39VlqlgNhTPxH1K5hYeMivF4q9GlxEVNCtekyv1VmpnK2bx+F6Y9FnQxvZPSqI1SjVamxJZUIFSmB0Xo3j1Olt5Xed+bKWJpYZaF+9pG7OAVAGWwQbX1P3S9dn2PxFamO8IygaAAlm063tb75Uel2HYqpRp4jh9Wm+fDVmc1BY0bVMpVA2+Y/EwFtj02mUpXuTuEpQWvVH18RVzPfp3arSVfSyk/tGWGVkiIgIiICIiAiIga2drXBaeB4iy0hkp1aa11H2QWLK6r4DMpNumYdLSnHQ/fMv/ANInA/Dg6/g1Wif2grr/AMj/ADmGO8IEo9nhKBmAANzvbw0uN5lzkvlqmSc6tmA3vrfTfTXrMLcP4j3Thh0N9ZkPgnaX3bAFGOn2ST4DwhWZkwWQWvtPOxNaz5E1P4DxM8PhHMOIx91o0mB6u2ipt9Y9Dbpv5GXHhHCBQFyc7nUsdr9bD+Mg5eG4Luxc7n+Pj57Tj43x/DYJVbFVVoqxyqz3sSBe1wN7fgZ6Uwz25c5YapSbAUwK1YVEZ3H1aDIb2B61CLqR0DG+ukIy1wni1HF0+8w9VKtO5GZDcXG4PgdtD4zuTXXsN5nGFxrYeo1qeLCqpJ+Fay37v0zAlNOpQTYqAiIgIiIGEu1/BM3EkZmUI2HUIWYoBZmuAQw6n8JibjuEFGqQHDX+K6sTr6zPPbCwStgHN8t66HWwue7Iv47GefzBy7S4jgxpaoo/JvpcH+Ika6YuwvP+Mp0WpBkOdDTLst3ym9xvlO/hO9g+fymEagaRLml3VyRkOjDMeuxGnlvKhxHAvh6jU6q5XU2IPXzHiPOffDuHvXYKg369LbS4m13OXeAPi3AswTYsLTNHZzwx6AZajNmpHKRurKb93VFxezDpfQ3HQzscicuLRpjQbff4yy42utLKqLdmuigbkt9n0JtM2rj1+X3ulTyqsPuU/wAZ6k6PBsB3FIKTdiS7nxZt7eQ0A9J3ppmkREBERAREQETixWJSkpeo600GpZ2CqPUnQSgcxdsfD8NdaTNinGlqItTv51W0t5rmgeV/SFos2Gw5GoSozsPILlv/AIpgcm9plvHc7HH4U4nFilSXvalJKYufgCoQvi7kltgOmgF5S+SuWk4rjXpU2alTCtVtYF8oZVyr0GredvOUeZwDgdbG1RTw9NqjaE22UHqzHRR6zOHJ3ZNSoBXxZ72pociEimp8M2hOvhb3l25b5eo4GkKVBAijfxY/nM27HzM9eBxYbDpSUJTVURRZVUBVA8gNpyyGYDczFfaz2mrhFbC4NwcQwtUqLqKCnwP9oenhvvaQdPtb7UDQZ8FgW/Kj4a9df9n406R/P8W+zsPi+rgq8gmIH3TcgggkEEEEGxBGxB6G82h7L+dF4phRnIGJpWSslxdrAWrKu+VvuNx0mroPpO7gcU1Jg1NmRlN1dGKuD4hhqP4D1gbkRML8jdsNstLiOuwXEov/ALyD/mUeqjeZjwuJSqi1KbK6OAyshDKwOxBGhEDliIgULtm4c1XACogucPVWppvlIKt+Ilb5J44KlNQxHSZdxFBaiMji6spVgdiGFiJracO+BxtWgDfu6rKL9VvcH3Wx95K18+MuY/gFHFAZ0U+oB08JVOC8qfRgPh+qcp01sNb389/eXLlrGZ0W51noYkLmPmB6eN/vk1XnUsT3Sb+E7HKWGNZ2xL3yi6UgfkzD2092njYjh7VsTTohrq7EsV0yrbMx9bD5kTIOHorTVUQBVUAADoBLIlrkiIlZIiICU/mTtM4fgKhpVapequjJRUuVPgxHwg+V7zxO2jnlsBRGGw7ZcTXUksD8VKlsXHgzG4B8mO4E1zgZw4128oLjB4Vm/TxDBRf/AIaXJH7QlL4n2vcUraCslEeFGmo+98xHzlCiB2+JcSrYls+Iq1Kza/FUdnIvvbMdPQTrCRBgcjVSVVL6KWIHm9sx9fhX5CWnsu4x9C4phnJsjt3FTwy1rKCfRsh/ZlWqOCxIAA6KNhpYe/8AGQcwswuDupG4IOhB6G8DdHNOGtiQs83h3GFxGGoVxtVo06lv11Da/OU/nbm1cMjAHMwUta9gBtdj0F9PEnQXMg6HafzycPTKUz8bXVbb3tr7CYDdyxJJJJJJJ3JOpM7XFeJVMTUNSobsdh0UdAJ1JVRJiIQvORW/n+f5vOOAYV2abf5eO/46/P0lo5N53xXDG/IuGpE3ehUJNNvErb6jfpLp5NKiGn0rSjPH/bfT/wBzq/3n/RImDc3kf3f/ANiTBuY7BQSdgLn2mrHM3Mv0ziFbEKuS9UhQPCnZEJ/SIUE+ZM2W43igtJxe5IKADUliL2AGpNvxmBeB9knEMTUNSoqYWmzs16pzVLMSbiknXyYrITheuWeJg01JsuYAgi09fE8UQEC5ZjsqjM5I8FFyfYTn4J2dUKCqKtWrXK9L90nstOxt5FjLE/0XAUyx7nDUxuxy0192NrmMW1XuAcNrCuMTWvRpqCArEBnL/CM4v8KC+x1LW0FtbnMG9qPazTrUmwvDyWDW7zEEFRZSDlpA6m5GrHS2173GbsNWDorjZlVh+0LysuSIiAnBj8YlClUq1Dlp00Z3bwVQST8hOeY27e+L9xw3uQbNiaqU7XsciflHPp8Kqf14GBuaeOvxDFVsTUveo11U/YQaU0Hotve56zypEmBEmIgIiIEqbS68k8Po4pDTqKcqG7sN/jLZEB8dCT5CUmZE7PSUpMNMv128c7DqfJMgt43lixcsFxkYfB08PTJLUTUpLmOyK5yM+32cth19NRifmrjf0hyiEmmGuzE61X2LnyGwGwHtb1+dOOWvSpnVvrEbgeHqfwlJgqYiJEIkSYAwZEQJkgyJEK+s383iREDbLgeIQY/HUkKEWoVWIAzCoyslRWbrZUo+l7Tl5m5uw3D1zYioEv8AVGpZv1QNTNa+Bc64vBnENSe9TEfXqPqwYvnZx5kk/OeFjcW9Z2qVXao7aszklj7mQZU5p7ba1S6YFBSXUd7UAZ/VU+qvvf0mMOK8UrYp+8xFV6r/AJ1Ri1vJRso8hadOJUJt1yDWL8MwLHU/RKAJO5IpqLn5TUWbZdmVTNwrAn/y6D934f4QLNERA8/j3GKWBw9TEVzlp01u1tSbmyqo6sSQB5mav8/861eL11d1FOnTDLRpjXKGILFm+0xst9hoNJkHt55woVqVPB4eqtRhVz18huq5AQtMsNCcxJIG2QXtMLQERECYZSNDofA6GJEBJiDALLnwbHjD4BqhIzM7WHix2A9hf0Epk7GKxJYIn2UFlHmfrN6nT2AgcNWoXYsxuSbkz4iTAiJMiBMRIgJMRARIkwqLRJiEJE9nnDg5wONxOH6U6rBP+G3xUj+4VnjwIiIgJtP2QODwfB2IayOD5EVHup9NpqxM6f0ceIE0sZQJ0R6VVdf7UMr2HT+rX5wMyShdsPNw4fgmp0qgXE1xkpgH41Q6VKoA2sLgHxIttO92lc6rwnDZgFfEVLrQpk6Ej61R7a5FuCfEkDS9xq/xHH1MRVetWdqlWoczu25P8ANgBoAABA60REBEXiBMiJMBIkxAXkSYgRJnNhsHUqX7unUe2hyIzW8tBOY8Jrj/AGFb+6f/ACgdKJ2zwyv/AGNb+7f/ACnXq02X6ylf1gR+MD5kQDEBERASRIkwF4iIVlv+kRwbJicPilGlamaTm2mekbqSfEq3+CYkm0na/wAHXFcKxF7BqC/SUJ6GiCWHumdf2pq3CIiLRAS89knNtPheJr1K7HumwzDKouz1FZTTVfPVxrYam+0o0QPc5x5orcUxBr1rDTLTpj6tNASQg8TqST1PgLAeHEQEREBJkRAmIkQJiJEBJkRAtvJvPNThlN0SktQO+clmKm+UKBoNtPvlppdtNRf/AAi9Nq7D/wCExVEDLY7b3/3Mf35/+ufGI7caxWyYOkp8XqM/3BV/GYniBY+a+d8VxIBa/dBFYOEpUwozAMoOY3Y6MRa9tZXIkQEREBJiBAiIiBuXxvBfSMPXo/2tGpT/AH0K/wAZprYjQ7jQ+o3m681Z7WOAfQeJV1H9XWJxFM+VUksv7L5x6WgU60GJEBERAREQJYW3kREKREQhJkSYCRJkQJkSYgRESYCJEmBERJgRERCpiQJNoQiRaIH/2Q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AutoShape 14" descr="data:image/jpeg;base64,/9j/4AAQSkZJRgABAQAAAQABAAD/2wCEAAkGBxQSEhUQExQWFBMXEhYVFRcXFhYUGBcXFRYWGBYYFhYYHCggGholGxkYIT0kJSkrLy4uFyA/ODMtNygtLisBCgoKDg0OGxAQGy4mHyUsLCw0Liw0LCwvMCwsLCwvLCwsLCwsLCwsLCwsLS8sLCwsLCwsLCwvLCwsLCwsLCwsLP/AABEIAPgAywMBEQACEQEDEQH/xAAcAAEAAQUBAQAAAAAAAAAAAAAABAIDBQYHAQj/xAA+EAACAQIDBQYEBAUDAwUAAAABAgADEQQSIQUxQVFxBhMiMmGBB5GhsVLB0fAUI0JyomKC4UOS8TNTY7Li/8QAGgEBAAIDAQAAAAAAAAAAAAAAAAMEAQIFBv/EADYRAAIBAgQCCQQBAwQDAAAAAAABAgMRBBIhMUFRBRMiYXGBkdHwMqGxweEUQvEVJDNSNENi/9oADAMBAAIRAxEAPwDuMAQBAEAQBAEAQBAEAQCmo4UFmIAAJJJsABvJPAQDm/aD4xYaixTDocQQbZs3dUzrrlNizdctjwJk0aLe+hDOvGOi18DE4b41nN48KuW/9NU3A901+k3/AKdcJEP9Xzibz2Y7d4THHIjGnV4U6llY/wBhBIbjoDfTUCRTpShuT060KmzNnkZKIAgCAIAgCAIAgCAIAgCAIAgCAIAgCAIAgCAcm+IW3KmLQYTMcNSLt3pALM4UXVRewAvv5m3KxjVbK9jsR6IjNK89PnG5pGXC/wAG1DNTKgAmzAvnHmLNvzcLD2keaTd+J0I08LCg6d1kS18v2RaWw9nMlxXqU2/uY/4skniqy4P0OZUp9FyWk16+5i6mF7t70awqKCCrG9JgQdLZra3tuMtwqyiu3F/o41bA0pT/ANtUjLuuk/vZPy9Ds3Yv4n4dqKUcbV7rFA5GLo4VgNzs4XKhtvzEag85FOnreGqMQm12amklprodHVgRcag6gjjIiU9gCAIAgCAIAgCAIAgCAIAgCAIAgCAIAgELbO1KeFoviKptTRbnmeAUcySQAOZmUm3ZGG0ldny9tXa2I2piP4cW/mVixC3OrEnUneq6nhu3bgNZxhTvJ8C28ZVxEFRStHh4Ln4G07V+Dzh82HbwnUK19PTML39x7mQQxLS7UfQxUwsZPsSt3Mpw/wAH8UbCpXppfcAS5PS+WSPFS4R+5CsJBfVJeSNc7edja2yxTqd4XR2K3tazAXsRc3uL/IzaliJS7mYq4aEVpqjU32kxyniBb25SZTtsQzhnVpa2VvL+D6D+BO3nrUauGclhTyvTvrZWuGXoCAR/cZvWS0kuJFh5PWD4HU5AWRAEAQBAEAQBAEAQBAEAQBAEAQBAEAQDnHx3p1Ds5SgJVcQpqW4ApUUFvTMVHUiSUnr5EVZXj5o538DMRQVsQHQtiRlamBYuy65lW5AFiASSQNRc6CVK6bavsXaDsnbf9HaqGODAEAglb2NiR6EqSD7EiV8y4E+R8TUu0/eUw9TD4Va9VjmfMuYlQ6hrkhmIGawUaKL7gLFG8rtvRcg1GNopK75ms/GV6rbNwnfKFqmrdwpuA3dPoD8z+ss0Fq/Ar4i6ivE4hJiA7H8BdtpRxLYdwb1qQCsLmzUwzlSoHFQTfhl9dJ56wXcV4WU3fj+jvtOqGF1II9DeQFgrgCAIAgCAIAgHl5kHswBAEAQBAEAQBAEAQCitSV1KOoZWBDKwBBB0IIOhEA+evizsKnsrG0cRgQaGdGLKCSt8xDWDX8JBAy7hbS02yKa7Rr1jg9DovY7Y1OmlPGLWqFauGo/yy5ZNVU5zcm7ni3E352lGW+pfSsrI2igUILLqBxtp8zMRa4GXfia/272EuLwzU2NiCGU78rC+vyJHQmZdVwalHgZyRqLJLZnzhT7P162IfD4ei9V0dkYIpIGVit2O5RpvJEuKSkk1xKDi4Nxb2Or/AA6+GuIoVEr12SmVzNlVs7BmUr4iPDYBm3E8JOpKMbFaUXKd7nZNm0LWYEkZbZjvfW4J9Bw68t8UmTRRPmpuIAgCAIAgCAUmZBVMAQBAEAQBAEAQBAEAQDVe2/ZSjtJe6qZlekuam62uO8JBBB0Knuxp9RN4vKRzipaGvdnsFUwFEYSq5qIhPdvlylVOoUjMbgG/SQ18O5dqHoT0MUo9mp6+5Jw+yGquC7JUpCoHNQkmoQpBFPL5VF/wgXG/jKqdllsdj+oio3je9tl9PjzfncnbYxisSt/AhBe28n+lB6m1/QAxCm608q24lKdRUKed7vYtYGnUYeCjkpsS1kTKpJOrG28k8TqZ1FGEFZHIcp1HmZsWz8OG8J3Dzg6H0BHL79LyOTJIxMvNCUQBAEAQBAEAQDy0A9gCAIAgCAIAgCAIAgCAaLtXtFX78PQCZVOQKQSai31LG/PUWGnuRL8cNHq7yepQniJdZ2VpsZjatYVEsEvVJK5L+Ujfmbguo1433cqUqip6suKn1uiMbgthFbtUe5ItZfCB77z7ylWm6ru1axeoQVFNRbd+ft/Jj9sMaARKSjvGZmXMLhFsB3hHE30H+48pf6Pw6yu+xz+kcQ3NW3+amDxOze8OaszVG5sdB0G4TrxtFWijkyTlrJ3M92a2uaFRKNR2dHOWmzsWZHt4UzHejWtbgSLelXEUE1mii1h6zi8smdBRgQCNQRcdDOcdE9gCAIAgCAIAgCAIAgCAIAgCAIAgCAIBD2tjRRpNUO+1lHNj5R8/oDN6cHOSRpUmoRzM4/jtvGi9k8TUzTANuKkmofYWHWda3W5oLgcuSdCMKk/7r28tL+t/QnbO7d9yhOIpuxY6VVChXsLGx0B1t5b+b1nnp5r2qbrQ6+A6yVKpN27Kvx104adxPw3xDpDWtTYD0a1/9rAEj9+kxQh1k1FIgXSV/wC0hYXbpxXe4xxlGZsq/hRB4R13n3noY01TjY50pyqyb47FzZeJNWkrN5tzf3Df89/vNaNTrIKRYxuGeGrypPh+OBhNnPnXuXY7702HmRkOljzFrj3kdCvecqcuDfpfYuY/o/Jh6WJhtKMb90rLXz/Pidg7OY0VaCnTMBlcDgRy9LWI9JSrU3CVjFKopxuZOREogCAIAgCAIAgCAIAgCAIAgCAIAgCAaj8RS4o03W9gzezFSFJ/yHvLmCtmaKWNvkTOQUvEdd98tummvvc+86eApuFK8t3ds5/T2KVfFZaf0RSjHwsV1KQ1AuBe+hIF917DjaWnTi9WjkrEVI9mMnYjHDKOAmIUacPpSRs69SSs2bCKRTCGw8yoxt6t4v8AG0oYxtwlbvO70SoRr0s7srp/v82L+wcTam7HQFtL6bhYmVcDGSp6ridLp6tTqYq8He0Unbnd/qxDo4fJVzlxkDFgOOt7A+ms3jhLVnVv5eJFU6Wc8EsK47WV+5O608kjoPw8qF2rMPJZB/u8RA62N+jDnNMbbRcSDBX1fA3aUC8IAgCAIAgCAIAgCAIAgCAIAgCAIAgFFWkGBVgGUixBFwR6iZTad0YaTVmcS+IGATC44pTXKjIlQC5NixINr/6lJ953cFVc6WvM8/0hRjCrePI1xcTLtzmumUVK0w2bRgT9ndosqCk9xl0DABtOAIvKso6nThfKrE9VasobMyq3lItnOpGg3INDvN+kaR3MqLZntgdjiK9HOjGizNn8gPkZhmZfENQNxlatiI5HlepYpYftq60OlbIwiUgyIoVQxsALDedfU+vGcqUnLVnTiktEZCamwgCAIAgCAIAgCAIAgCAIAgCAIAgCAWcXiVpqXc2UfvSZSbdkYbSV2cR7e444rFiray92qIP9KvU1PUkzuYKnkg0cHH1M8l5mrd3LlijmRS4mDZETEOFBJkNapGnFykXMNCdSahA2HsRiGalWBPlemwHK+a9pycNXlVcnLn6HZxuGjRjBRXD1Oy7GxQNOm1x5lGnNvDY8t80qR1ZFSexn6Q1bqP8A6iVi0XYMiAIAgCAeQBAEA9gCAIAgCAIAgCAIBZxOICDmToqjex5CZSMN2NP7Ss1WoMPe531LHRQdQg9tSeNxylqilGOdlSvJt5UaF2qNsQVyle6pLT1Fsx1IYehzX9p08BUjUpZ4O6bf20/Rx8fGUatmrWX5I2B7NYmsMyUiF/E3hH13yPEdLYSg7Snd8lr+NF5sUOjcTV1UbLv0/kuYrsNjACQge3BXBPyNpVh09g5uzbXiva5afRGIirqz8H72OebYFRa7UqiNTZDbKwKnrY8+fKUcZiuvleLvFbe53ej8MqEEmu09/byNr+H1Qd7UpH/qUjbqhzD6XmMFK0mvnzUn6Up3oxlyf5/wdZ7MqGXkw4jTpfmOsuVtDi0jbsHUzZjzYfVEMptWL6dyTMGRAEAQDwwBAEAQD2AIAgCAIAgCAR8XXZLZULi+tuA/f2M0nJrZXN4RUt3Yxh2tZ82UjgRfMDqbEG2h/fCQdfrcsdR2bF7E4laSNXchmy3FtwB3Kvpe3X7XYLO0kUZvIm2YXY2Ga3etrUqEtc9bk9Jzuk8W5S6mGy+fb8m+Eo2XWS3fz53EluztFq/8S653soAbUDLfW3E6npwlaGJqwo9TGVot38b23fLTb1uSyoQlU6xrW1vnf3mRqjQj0I+kqSWlidEaroytz0PUbvpf5SKWjTN1yNc+I3ZNcdh86AfxNIFqbcWG80yeR4cjLVKrkd+HH53CDtLU4vgsQ1Bkqr5kYNY6bt6nlcXHvOlGWWSkjo1KSnTcJbM7D2Y2gpZWU+CoodejC4v68PadqTU4KSPIOEqVRwlujedn1fEydHX1B0PyI+olOa4lum9LE+aEggHkAQD2AIAgCAIAgCAIAgCAIBYxlQhTlNmOi6XueX314Q03sZTSepha6NnOcDMbm/A6AAqQNfXcd2mgMpVFK/aRdpuOXsv58/ZjsbhalQ06ZYZc+q8SN978hy/SSQxnUU2mteHz5oV8RheslmT04mdSmBu4AAdBORu7sl4F282MFt5FI3RbrJce4M0lqjK3LiGbQZhnEvilsX+HxJdRanWu45Bv6x89fcy/hpXWXl+OHsdCjUz09d0X+yOOKqlK+5Qyf9oLL+fsZ18HV1dN+RS6awd6ccRHgkn+n+vQ6zsfGh1Wpy39Do3tuP8Atk1WNji0pGwyuWhAPCIAAgHsAQBAEAQBAEAQBAEApdwAWOgAuT6CAQsNVL3qkWXct+X738z6DXbuNU76mp9vO0Yw1E1N7k5aS8359BMVFFQ7RvQjOpVSj8RjPhlicRie9xWIcva1KmLBVBtmcgDjqov1nFxFsyXz57nXxSUEorxN8EgRSYJhsyiiRMyIAEwgan8UNk/xGBdgLvR/mrzsvmA6reT0p5Zp+Xr/ADYloyyytzOVYUnIhU2IVCDyIAIM6V2pXR6DIp0sslo1+jpHYzbqsoLcdCoufFxUAan9J186q08/qeGrYeWHrulvy71wOh4XEjIMx1A47yOB62+oMqOUbXuWVCV7WMdtDbZU5UXebAnT7/v1ladd3tEtU8MrXkyXsuvVbzqAPxaa35WYySlKb+pEVWMF9LMjJiAQBAEAQBAEAQBAEAQCFj2zkUPxC7+iX3dWOnz5TK5mr10LW0quVQo04egE2ijWTOC9sNrfxeLYg/yqV6dP2Pib3P29ZVrzvK3I7vRuGywzPd6+XD3Ou9icD3GCopaxZe8bq/i+xA9px5yu2yHEzzVW/L0M6JhEBSZoweTRmRAEGTx0DAqdxBB6GZWqsY21OG47A9xVeh/7bFB/aPL9LTp0554qT+Pj9z01CSlTi1yKdh7aOCxK17Xp6rUX/S1rkeosD7STW1rlPGUVJXtr9zsFGg9dQyZe7YBrh94Oo3DQH39ps8NO/A4scTTtpe5mMDsukBfLcneSLe1hu/esnjRhFWsQTxE5cSdRoKl8otffJFFLYjlJy3LkyaiAIAgCAIAgCAIAgCAYnBuS9Vv/AJCt/RPCLfX685uaLc134g7UNDC1qgPiy5E/ufQQ3li2bU4dZVUOb+3H7HHtg4A1KlOkN7uq+xOv0vOZUlli2esj2IOXI+hVUABRuAAHQTm9xwCqZBQTNGzJTeaXMnt4B7MgQjBy/wCJGEyYpag3VKd/ddD9xLuFejj81O10dO9PLyNMxlO8touVI3Rv/wAJe0BynBudaetP1pk6j/afoZdoyzRtyPLY+j1dXMtn+f539Tp6HK4t5XBP+4Dh1F/l1mxUJUwZEAQBAEAQBAEAQBAEAQDCYRsveKT/ANd/kcrD7zcjRpXxbUnDC27vkv8Al9ZpW/4y3gF/uF4P8Gv/AA0wOfFqxGlNGf38o+5+U5OJl2bc3+NT0GMlloW56HXJSOKCZlmChjI2zZFF5pcyVAzIKhMmATANL+KGGvh6dX8FWx6OLfe0s4aVqniv59y/0fK1Rrmjm9QaS+dl7FnAY44bEUsQP6XGb1Q6OD7a+0lpTyyTOZj6HWU2l8fzQ+g8FXD0r33AMD9Qfzl2S1PMxd0ZGhUzKG5gGaM3RcgCAIAgCAIAgCAIAgCAYPadA06hceSoQD6VLWU9CBbqRzkkXcjkrO5jNq4JcXQam373j87+0y0tmITcZKcd1qYv4f7EbDisXHiLhAeaqL39yZwMXpUy8v3/ABY7mJxUcRGDjy+5t8rIpnjQzJaYyJmyLd5pcyVKZsmYLl5sYLZqXa3L85rfUzYw/bXD58DXG8hM46oc35Sak7Ti+9ffQmw0rVYnIqZuJ1D0S1RDxtO4ImSCqtDtPw2xxqYSgx1PdZG60yVP2nQTvBM8fUjkqyj3m1bPFlKD+hivtvX/ABImGYRKmDIgCAIAgCAIAgCAIAgFrFYdaiFG8rCx/Ueo3zKdjDV9DUqrPRqFW8w38nXcHH5jgeokrlHLmexDZp2Mxhhp6726nW3sLfSeXlN1Jub4/PsjppKKSL8yChzNJMyiO7SGTN0Ws80uZsVK0ymYZU9SwJO4TduyFinCDid51mIcxIqx1LPSqJ+Kmw+amSN6XMRdpJnB8E+gvynYZ6WDue4pdIFRaHTvhDf+CUncKta3/f8AreXqX/GjyON/8iXl+Eb3s061db/zbfJEmzK8SbNTYQBAEAQBAEAQBAEAQBAMZtWzsqAAupzXP9A/55cbe852PrO3VR3e/h/PuTUoL6mESwt+zzJnPUbEtwYZksVWkUmbIh1qkrSZIkWBUmlzaxLRbC5kyi1uaNliq2ZsvAb+vL2/P0mHq7GVorkgG1hN720NSRbQ9D9pJ/azXifPiHK7rydh8mInWi7xT7j0FGROWg1QhEF2Y2A9f0m8YtuyJK9SNOm5zeiOudmsGMHhadEnVULOet2Y/UzoRjZJHi6tXrJub4m0bNQimCRYsS5HEFiTY+ovb2mr3Mx2JUwZEAQBAEAQBAEAQBAEAh18UT4U923gei8z9B9JRr4u3Zp78+Xu/t+CaNPjIs06YG7qTvJPMniZz+8kuVGYBaczSTNkRK7ytNkiRj6ryu3d2RIkT8Lg8ozP5uA4L+p/frLVOkoK8tyKU76It4uvYE8dw6n939prOXE2ihg6Nh6zFOIky1hqmZifXTpwmsHmkzLVkZNRpLXAiOMbc7O1m2g1KihbvQKq8FAbzljwAa/zl7At1KaS3Wh044mFOGaT7jfth9nqWBXM57ysRYm3Pgo4CdelSUdji43GzxD10S2XvzZsOx8Oajd63lB09WG4dFP+Q/067ydtCpBX1M/IyUQBAEAQBAEAQBAEAQCDVrZ9B5Of4v8A8/fpv5lfE5+zDbnz/j8+G88YZdXuUgSojc9gFDGatmUR6ryCTN0jHYmrK05EsUStn4XL428x3D8I/X985PRp5Vme5HOV9EV4mrE5iKMa5zVMvBdPc7/09jIHrKxLsjJMcqk8lJ+QljZEW7IGyRIKBJUMqTaW3sQoxqOUuw4XQ9A2n79ZN0dXVKrlls9PPh7eZriIZo3W619yDTxCPiqdCoxzVL7ja1lZgCeBIU69LakW9PklkclwOVmWdRfE3ZECgKAAALADQADcBKxaKoAgCAIAgCAIAgCAIBCxlTMe7G7+v33L+Z9Os52Nr/8Arj5+3v3eJNTjbtMotKKJD2ZBSxmrZlIs1HkUpGyRCr1JXnIkSLWCpZ2zHyqfm3/G/wCUxSjd5mZm7KxOrVZNKRokQy2tzuGvykO7NyxsqnfxHedT1OpmKSu7mZsyOMHgb+xvsZYmtGRx3RA2VukFA3mZGsdJZnsRoi0/OQdzC/5EfvnIFa/ibvYwG2ey1RqwxOHb+apV8jG2YoQVZT7AFf1nrOjekFKn1NXfnzXP37/E5GKwrzqpA37DYgOBwawJU+Zb8CJlqxKmXpgyIAgCAIAgCAIAgCAaPt9natUph8oDXsTa9wCLa+o+U5NDDxq4yp1u0bac7/lL2LFapKFGOTd8fAkYJjqKb1AyqC2fIF+WY+vDhvnQqYGi9ll8PbYrRrz46+PvuZHC7Qv4XAVuBHlboZy8RQnRfa25/NmWqc4z29Pm5fd5UciVIj1akhlI2SMfiatgZXlK5IkWxtMKoRBmIGpO4k77c9ZJ1iirIz1d3dlmri6tsxIA9B+s0cpM2UYlAxb2KmzZgRoCLX0+kZrDKtzO4CnYSxRiQTZKqpcEcxb5yaSNEzC7Ka2kp0dHYnmZSpulqRCiDhqmaw4g6SvB3JGrGTNPMN9iNQeRl6nJxalHdEElfRniYosVJ0dHCsPRiFJ6a3/eveo1FVhmX+HyKc04ysZibGRAEAQBAEAQBAEAQDXO0+zCSMSnmW2bS/lPha3puPp0nK6QozhKOJp7x38Pn28C3QmnF0pbMxtMJWWzm9cXuoS3HeLC1rWl/BYtV4J37VtVyKmIoZH3cC/QXPdKpc1CSQDuAA+QG/8AdpalFNWa0IYtp95VTxBXwOb/AIW58rn8/wBnz+Nwbo9qOsfx4/p+uu/Qo1lPR7/k9q1JypSLKRBrm9xzkDZuixhUynxC/qNfpN4tGz1J1SorKV11H4W/SSaM0V0QkqlDqAfe00Ssb2uTE23l07v/AC/4k0a+XgaOlfiTKG2kbRgU9d4+ckWIjLfQ0dJrYikZaxtubxDo3/N5C+zM23iZS+ks8CExY8NRh6/fWVdpk26M1h20l+D0IJIsY2n4gRoWKp7lgAfkT8pfwNTLUceDX3X8fhFetG8b8jPTpkQgCAIAgCAIAgCAIB4RAMFtTZBB72kzIQCPDvAP3H2+3Jr4WpRbqYZ25rf7fO4tQqRn2aiuYpsYtgldMq5PPrVZ2FhpppfU6/OTUelaT+vs2XH9WI54OX9uvzvKqiuaak+OkVXLewKr0UeKwP03zqrLJdz/AGUnmiWGDKL6tTvYPZhaxtrcXt6+k85j+jZQvOlquXFe6/B0qGJU9Jb/AJ/ktk3nDLhcprNkjDJVNZLFGrL4W+h1kqNTEbVpBWUDiCbct30P5GR1Ekiam7lzBUQy6zEUmjEnqWqjd2wBvbWw37+UlpUKlWWSCuzWc4xjmk7EmrjqpGgyLcC9sx16zsVOjpU6Lk3eXJfNfsUoYhSqJW05ssjFa3Y5j0197C15yo4avOWkH6FqVSnFbolPtF8ugyDXxNa9gLnKOdupnYw/Rzis1Z2XJft8PL1RSqYhPSCuSey+FL1Xr3uqg01bW7m982u7TT3k1Lq6lXPTSyxuk1xbtd+VrX1vqGpQhab1f2SubTLpEIAgCAIAgCAIAgCAIAgELF7OV7nyseNtD1HH7yniMDTra7Pn7ksK0omAfZlbDlmoqviGuhcXF7EDeDqd4tKVNYrBppLPHz08iaXVVnduzIo2nTRs5ptqpUq/luxGYqRcCxHpfNOjS6Rw9R5VKz79CrLC1Ia2uV0sIlW7UHFxlzLuXM3Bb6/rIsT0bQrtyWj5r9r/AAbU8TOCs9V3/plqqz0zZqZNjYlSN/Kx6j5zl1OiK0NY2ku7f0LUMVTlo9PE8G1FH9LX9bD85SlGVN2kmvIsKOZXTKKu1WOigL6+Y+3D6GadY3sjZU0tyJT8RuSST1JP70ktPB4iq9IP8fk1nXpw3aJ1OuQFtlRWNgzEa6XJHCdOl0RLTrZJdy1ft+SnPGJ/Sr/j56HlGpqHUZzmvdhoQL5bW56H6dOhCVHDxy0l4/5+I1WHq1Xepp85EbC7RrZkzFWuCQCNMzAt4h87G9tCNOPL/wBXqxk7pNK6ttx3vrttb/JYlgYW0bJj16os2WmtgBuvc31Y9d0y+nJcIffiRLAx/wCxKwWw6lds9YkJckLu3/hU+Uev/mbKhiMa81fSF7qPzX113tY2z06CtT1fM2nD0FRQiAKo3ATsQhGEVGKskVJScndlybGBAEAQBAEAQBAEAQBAEAQBAI2JwFOp5kBPPcfmNZBVw1Kr9cU/nM3jUlHZmLr9l6J1F1I3HTToRY395U/0ynF3pycfBk39TJ6SSZDr9mAqk989g2YDxec6Zh4/MecSwtdL/mdlrtr63+2wjOnJ/QvnzxLVbD06FIKxF/6m1JZm3+pJOgG/dEuzHtPzZag9ezouRi9lYZa2J7updVZfCBbNmXncEC630G7KOZAqUJU69fRyTtuna/dzN8TdU7tJ+Jsh7KUfxVN1h4hoOQ8Og9J0/wCl/wDuW1vqexzusX/Veh4Oy1MeVm9wD9rSnU6JjNJZ5WW19UvAljimney8iPVw4pUipt/LuL7rqNV/xtJXTcI5XuieM87vzNYXA12cMi50pU6PeKDZr3uCo4+Qg+h4zkYag60JVEr9rbjZ728mWKlSMbRfE6Jh9n001C6jcT4iOl93tO/RwdGjrCOvPd/c5Uqs5bslSyRiAIAgCAIAgCAIAgCAIAgCAIAgCAeMwAudBMNpK7G5oeM7QMC7OxQBvChHiY2IQU1PPXW3HidRwf6ypO7Tvf0XxHUjQUbKxe2XgamJYsWsQLNUt5SRqlNdw9Tv3X4AaUaFTGyzTdoL7matWNFWW5R2AwLVMuKqa5V0/vcXNvRVNurektdG4dZnUtpsv2zTG1bLIb1Owc0QDSu0e0P5xRmARiEZSOCuAd3NWvrwInFxdefWSjw0/B0sPBKCZf7A1s5xDakZ1VW5hS/Hjv8Atzk3RccsZLw9bEeN/t8zbp1CiIAgCAIAgCAIAgCAIAgCAIAgCAIAgEXaWD75Mmdk1Butr6dQQRIq9GNaDhLZm9Oo4SzIwZ7G0ywZq1ViN3/pg9AclxKcei6EdNfUsvGz5I2DCYZaSLTQWVRYD9Sd543O+X4xUUox2KspOTuxhMKlJRTpoqIL2VQFAubmwHqTMpJKyMOTk7svTJgQDA7Y2I9aqWVlRWRVY2u1lLGwG62vP2M52LwH9RVjNyskti1RxCpwtbUymzNnpQpikl7DW51JJ3knn+xpL1OnGnHLHYgqTc5ZmSpuaCAIAgCAIAgCAIB/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" name="AutoShape 19" descr="data:image/jpeg;base64,/9j/4AAQSkZJRgABAQAAAQABAAD/2wCEAAkGBxQTEhQUEhQUFRUUEhIUFRUUDxQUFBQQFBQWFxQUFBQYHCggGBolHBQVITEhJSkrLi4uFx8zODMsNygtLisBCgoKDg0OGhAQGiwcHCQsLCwsLCwsLCwsLCwsLCwsLCwsLCwsLCwsLCssLCwsLCwsLCwsLCwsLCwsLCwsLCwsLP/AABEIAOMA3gMBIgACEQEDEQH/xAAcAAACAgMBAQAAAAAAAAAAAAACAwQFAAEGBwj/xAA7EAACAQIEAwYEBAUEAgMAAAABAgADEQQSITEFQVEGEyJhcYEHMpGhI0KxwRRi0eHwUnKCkqLCM0NT/8QAGgEAAwEBAQEAAAAAAAAAAAAAAQIDAAQFBv/EACoRAAICAgICAQMCBwAAAAAAAAABAhEDIRIxBEETIlFhMvAUMzRCcaHB/9oADAMBAAIRAxEAPwDzMUoLUpIAh5dJqCVlVYVJR0jsQkCkIGFG+7md3G2miIowl6ekGlSvHsIVNd5jCjRE2KIjiIJmML7gRLUBJgEQ0JgBhhN/wokhBCgCRP4UQHwok0xVUzGIow8z+FkinGWgbCQv4WYcNJtpsrMYrjh4LYaSWmwITEI0IHdybViCIlmFClNtSjFm6ghsxFKQCkkWgETWajoWgEwBVvGbypERVOvtCpLF194dAxWEIiEom7TLQDA1F0mlMJ9oCfvMGw4dou8JWhRmzRiCNZMSnf3Npurg8urEAScs0Ium9nTj8PPljyjHX3I6zYEXUxY2A069YyhjQdMl7cwp+5EV5Psii8N+5JBFIphJycWPymkjDp3QuAfMa3g1Kib2C+lzb6xPm4+ikfA5OlJEWnQMM05LwyU3Nu9Ck9VIBPrG1cDkazHT229RJ/LN7o6JeH46qCl9X+itIghoyrEsZ0xdqzy5x4yaE1ZiiY5hrtGEFOJHaSqm0iNAYxYVSaSbqQMKBAi2h3gGAJMBjUrSLTeNAliA2o94yntIlTSScNqJjD1McaelzIlSrlmlqFt5gmVaw5RGYyS1MAQVH6wDClptMZGElBp2/ZThC0FTF11DuxAoUbXJY7ORz2MlmzLFHkwqLk6RSYnhNbDYWg9YBTWd3C/mVci2zdL2nLY7Fsx3M9k4pgkF6+PbvMQ4IWlf8OgGFgSBo1S3sJ5TxLBhCSOZNgd7ec58cW3ykj0/4yXwrEtFMT1l3wzjvdoFChiWJOb5bWsBllJUXWJYzsg62edOTZ2tKvRVjUva4N1B/MGNrewkYcDaqGemLjNmVR8xQqGYDra85Zqpt7yVT4lUTIVcjLqLHaV5RemiVyT0y+xfZarTZQ91V1zU2YeEjo3TaVuIw70mIcaqbb3U+YMVW43WqfO7HyJ0m6GLJOpvy11kMkI/2nXgzyWp7Q5K4b1gkyJWGRrjbnJQ2v1mXROa2JYaxq7RJ3jlmEAq7SIZLrbSHeYwSTbTSzbQBAIgQ2gXgMOAjaZmUlvGmlLERVWEtXKINSDSW8xg6IvqZJETa0IGBjBsZtItzpBptaAJ0nY3gJxmKp0fy3z1D0prv9dp6liKqq74my+EGlhaemWnSS961uptpOZ+GqLh8LicVUOXvD3SnmKaAtVI89hfraabFNVzsxs9UAin/wDmrELRS3lTuT5mc8lKTaXRWDcVa/aIeOrmqWqOSRc5f5iN2+s4viT5mN9/8sJ3faKn3SimLA2UW5hByA87E+84/H4a3q36Dcx3LkvuNW9HOVU1iBTlwuEzNbYDVjyCxGJpW9xcDovKFSFcCpebvf2jK1PW0GmkpyRJxdm6MlUxI6rYyVsIjY6CYg6GDhHtden6RDNCDWIbroYEMx8esQY4RhQK20h2kusZEMxg0mPNUzCeBmFEQbRkC0BidhTJJkXDrJUqRRCxZ5RmEWwkasbt7GTqC6TBMZIsiSJorAMiOx0gI9tTyjKq2kjgWFFTEU0b5S4Lf7Bq32EDejLs7PiGNOHo4fCsBalTR6gto1eqO9cHyH4YtE8KxhfE0nY661W8yfkFunyzleIcVNeqah3qVKzexC5fsBLbh1bK9Rv9GHYj1yqP1YSNNIslsu8fxRMViKpvbxVCp5ZVOUH0yi/vKHEYoHPUtYHwoPLYD3kHDvlSq19hlA5nz95Np4RwVDA+Ed4R/MR4R9IG9FUthJRGUrztnqW5f6VMrMRSzOx8hLbu2Wi5I8VRgxNuV9BK3DKSz+n6AzKQ0olfXoeMwMLSGsk4VSUqNvb9ojAG7D3+8LdE+OxLKLwA943HUrNENTtDytA4NMFxNflPkQYyqItdj6QxFkqJS7AxwkfDNdRJMZCCq8iSViJFAhMHSEOpMpTHgYUhcEwjBMBiwoxjnSIUzHfQyxBEXmfQyfQOkgA7ybROkDCOhCLvCEyDZqqslcGbJ3rbEUahv5EBf/aRXjkNsNXPNu7X0UHWLJ6GirZTYNCzDos6Hxd44UaFSm3of1Ak3spw6m9JSfmN/LxBrW9Np0vZnh6tj6NMAEBzmPU2N/0gkvpsonTLPs98LwFNTFH8MpmKqfFfKCP3lH2kxDNXc0hYXFu80NgABoPSevdteJijhzrYkWH9J8/cYxzXY3Y87D9zynMv1F4N8OTJz4yp8ropHvJVKjTc6rYkC9py+ExNR2sAdidHLaAXO8uMDiTcZvrDOLXY8JqXRbLwWktNkW9n1JO9/KV9DhlKjyvod5eVm8F/KcrjMWzsQmwvra/KTt9FXSVm+Kd1UFshBHMC8r6uCXKNSD5iCnEGUi+bUAg2U6HqB6S0o4jvFN7GNJSiLFxmUeNw9kv0lVTO/oZ0nEaPgb0nNqNDK4+jmyqmO4edDJ8r8DvLCUZETiJHEfiJHExh1OaebpzTwBFmCRCaDMYl3gsdIoPCDaSxziM0mUX0kGSaW0wSUGhq0jBowNAEkP8AKT9P3MOkt6FQeSn3zCRWOkl4Fcyuv+oED2ESXRSDplv2WxWSm4GpzEDoA25H0nZfDZL4ymehY38yrTguydUd+qVBdXYLa9r+V56H8PKOXGLuNCAOVwb7+khOTqjopNM9G7U4VGpEuubKNAZ5bx/FpVXuyihc2awUDxWtfSexcUoZkInkvaDABahAkk2pMt41Sx0zjlwIQ/hk7WP9pLwWAaq6ooF/8uTLE4UTuexWBpUsHWxLLdrOoJ5KBsPcyluXY01HH0jz/iQIXJ0uPpKXCKUOmm+vrvLriD5iT1JMh4dA0ndFJRsr6HCAGDKdth58o5cEFa45nX16yxOEtBKWEzm5dmWJR2io4uAFb0nK118N50fHGuLDmZz+PTKoHUyuM58y1YrA7ywEr8IJYCVfZyiK8SI6tFCEA1ILzaTGgYRbCCYTQIAgqYamQ0eSKZlzlNE6ySkhvvHU3mCiRNgwFaEBAMMJl12YwjVa1Omg1drXtew5mUYWez/B/suVRsW43UikD06yeSaitjLs8m47SNKvZLizXU8wQdD9p1XZPtgwxeEDD5q6K/Q5/CT9xKztnSHfORtmYD0BI/actSxRpMtQbo6MvqrBr/aJFckXk3E+u+J1wqE+U8h4vjg1RjfnPQ+L48VcNTqIbrVpo4PVXW4/WeScQwzF2A6/ac/bbOrxlxgMNQtLiv2wZKCYVKLCmtPKzDXM3Wc2tYJoSBbqYVPGIT8w+sJSVNoVjuJodhr6RXCq/wCIbA5SvMW1vJWIenf8v2i3rDkR9YrQ90W1Qi0q8c9hCpsxF+Ur8ZUJ0gHclRU4uuubxEDS+p5Sg4jXDNYagTONVc1VrbCy/TeQ0E7IY1FWeVlzOT4onYYScJCw+0mCYUTWihG1oqEA1JpjMpmY0ARZEEwzFmYxAkjDwK4F9IKNadBzDH3hrFFoaPAFDgYxHi1aNpi5gCXPZjhrYrE0qK6Z3Ck22XmfpefR3Ha64HAlaemVO7pD+e1gf3nlnwWwIfF51GlJGJa2mZtB+8svidx0u4CG4UMlFQTqx0Zz9JzzjzlRXHG2cFxZs/eG4y0yFB6nLYfW33nIY2X2LqWQU/Msx6t1nO4l8xNto2OO6Q+VqrPePh1iHq8FpZvF3b1aYP8AIreEe17e0peJOA56y6+ElxwUHe9etYdRcA/pFVeHpUqb7n6eUi65yRfC3wRzOIwisDmAN5UvwkKdCbeU73inCVQeEe8oXw4O8R7OmLObfh5vpe3nH4fhyr5nqTf6S6OHA5SFiDaLQzlY7PlW0o+MYwIhPPl6zfEOIBQSTpOQ4jjjVbyGwlcWNyd+iGfMoqvZFdrkk7k39zDQQAI+kJ1yPOjtk2iLCSREqI8SRQRXEUDHYgRIhCMWaMJYLQBFmDCaDMAXXwhXcESNlnpBFB9+fvK7HcBpHVCP88p1JHKcQ00pl3iOCWOhkR+HERQkVTGK1pr+HIhLSMAT2j4MYhaeGrGx8ZJZmNlCoutvTN95yPavieeu+QHMxJBAOlPkqjkLRfCOKNRwSKLkMai5AbZ6hYWX/bqD9InieCqUKRJcCvUJFWx8QDDVR0HL2ksPjcpvW/v+PwUlNRSFY/s06UlapWpqXa2RTnqBcubW2i8pVV8EopZVF7EnMd/ONxXEO8cm2UflXMSFFgLAn0kvC+JMoTMwLMWFycgXUW6De89XH4+NKkcrySe5Honw97QUhw9MPcK1MH3JuSfXWQOJVD3mam2VhqCNveef08Q1Fsybcx1nRYHia1BcH1F9RPIzeM8c2z0sOVONF+3aclClYZHAsD+VvMHkfKV6cTUnf7yLiLMCDYygxmCK6qTaRLqTR09fiKgbiUHEOJ32lVrzMj4iqADAlbBLI6KzG4guxudL6SOsyGizuqkec22zaLJdCnAWlY2kyhTI16ScnZWKC5x4EkYjiZZAmVbjmFEQDFGEV4kCNrxcBglgNDEBpjAPAhGBeYDLEVzeYmPfXWRHbSAx285eyDJf8e1rmJbGki8RU3t1iz0mswbVuc1TqEkAAksQFAFySdAAJqjSZiqKCzMQqqNSWJ0AE9i+HXY9MJVHfZXxpps+W10wtMcyds5jwg5CTmolHh+AVcPQQV6QdxmdQblEzW1NhqRac7xziRd27zKLnZPyy57V41XqPlruCAbHM+Utf5dZyGIxpIyt4/NtTfqrDUT0ZccceKJJuTti6rkka3A2tyHOWHBOK9yWI0bK63N/EjixUfWVtVudMtYDmLHXcG0QKl/WQU+LtDSjyVHQcXrUzUZaTK1NWbIwFiQ1jrfptKt8ObFl/La5Bta5sIgVRYb359JeYThxZVVlqd5UVmpoFvnH5COoPi+kf+Z2ZfT0QMPxqoh1OYdD/WTl4wjA5tNtL3Osp61KxOmxsR5g6iRquraC1zsP0E5MmGLLxyyReOFfVGB9/wBpVYqmdtIgUzmItqL39ohWvIrAkx3mtDRhwPmve4+nOScXh1yl6drKw3IDWOxyyCrkekk0bNoLeh0M6KVURGUsQDqw1JvfrJt9JG7he5YEWdfECb3tfUekl9n0pFvxs1jtY6ajQnnF+C3SG+RojLvJAMtMbwhAFdaqENmtlN7FTazrusgVcKy6kXHUaiTyYJx9FIzTIlUxcOtAEgObXaC0IQGgMARFmMMWZgjYG/tCgjQmWIAudbwQhZgFFyxAAG5YmwAhEaGei/B3gS5n4hiFvToAijm2avzbzyj7x4xcnS7FbSVs6nsv2UpcLoCtWAqYyou52oBuS+fnKXtRxRadEohPfVWLVqmbUrbwoOgh9p+0/eMXawtfbmb3uepnn3F+MiqRZMth4vESXPM67T1oRjghT79nIk5PYvibvbVTYW1t12lfWqfKAWKgaZraE72tyllUx9EvcozUyBamahuCBYXfnrrKjTnfY7deU48rt2WiNLFbqGuD02MBheLS+h89PaOqE3JO5N7RFsYFqRHn+n1kinjSABnYEHQa6DybcSO6kTbZT/nOZNo1EnDVrMCAG1Gh1B9Rzi8SlmNwQbm4tax6Wg/w7LZhfSxB6HkR5w69Wo98zM2pYkm5udyTGd0ASLi5HQ/eAtKFkvpH4SmC6q2xNjrb7xeOxhGWx0j6mGTui3iLZh0y5SDfzveHi0XQqLC1iC1/FziWpC5ynMAoOptr5CGqMawtNmNsx267+UnVlZGKsuQrYWta2giuGrqeugE6OvhO8Q5GV2VSXB0K2IG+zbjWWhH6bFnKiiNQowzdA1r7r5x9DG6nSwbW19Le8h4qkbXt8u/94mkrtbcgaD31gcmuwknFgXuux2ke8bgGDeFuex6GBUplSQdxOHNCnZ0QlejYgNDEBpzjizAhmDaEwR2mOdponWZTlSIylh2q1EpUwS9R1RQOrGwnvHG6CUKOGwFNgiomUtYn8QKcxIG5Jv8AWcF8FeGq+ObEVPlw1NmQW3rMCB9FDGW/bfHHvy6tcqQQRyJF+fS9p6HgQTbk/Ry55W1FHL9qqSKyKgb/AONQ7E3DVtSxXoLEaTk69OwB015X195ecV4s9VKVN8v4QqAECzMXYsSx5729JRFCTYamUzNN6DBNLYkbzH15Wh30Nx/aMwuGLhiNkAZtQDYm2g5+05aKEVdPSOZ+RGvXmfKBiVyki97GMrvmJY216aCAxp2J1M2EGW99b7c7dYYJYgG3IbWk/ieDW7OqGmPCypc2CHS921N9/eNT7BZCp4llFhYi4NiL7cvSY9RjdgMoJO23pFkiw0N9bm+luVplza2tr3HS/Wa2MMspBubW20vcxMnYCkrAjLdwym5bwZNiMu5N+cVjVXvGFNWAvYBiGN+eo84Wn2AiuCN+Yv7QmS1ttRNk8jy09JrLfaKMSMMwAPW41vJdLFEXAJAYFWtsVuCQeo0EHD1V7sZsvhaxUaMwtmzX6cpAWobW5A3lFJoVqy3rmwKZgcyjVTvcXsesiJxGzIHRfw7AhQFzAHckc/OQ6lWTMbQHdgeHMl9b6upy6X8tfrC5WaqEPXBckCygnLzIW9wCecdUJcZjuLL69JEw7M5FMbEjpy5ywrYcpoRuCVPUDnJyjyixoumRgItoyLM89nSBMtN2mTGOk4Z2GxNRBUqhcNTIuGrGzN/tpfMR5m0kYjhHD8NcVK9SvUG60suS9r/MNvS5je1/ap8TUbKxy6i/WcttGnkSdLYkcTu2evfCGnSqpV7hO7XLUzDMWOcnKrEnnlDaec5TtJVXxi7ZxVYfy5ALX63vLP4aYh6OBxBpGz1KzkkbrSp01u3l4mnPcfpsAHYG1TMyk8wGIJ+oM9nxU/iv0zz5JLIznccTtyvcafvE4fDMyNUDqMhAylrOb81HMRuKxBawIHhXKLC1xcm589YjDOVzMov4SDfkDvJSpy/BX0KqUyPm56i/MdYtVI8XLb6xuLrZze1tBp0EXVp6DW+n3kX2MjWNxDOQTbRQosANBt6+s0u0EOMrAjUjQ32MtSgNMEgIrXKtl+ZlAFh5TKNszdFe7iwsLW3N94eIqs2VnYt4coublVXQCKRbkDrMtBYaDamQQN72tbXebdjsfy3Fjy11j8BisgcWFnA/KCQVNxY7iO4soVgt1bRXLKbk5hexPUQ8dWYh0yLNcm+lrfvBLTbEX0vbz3mIRfXbnAEIUm3IOwa9vynY+kyo5sByF7e8n4WtemzMfDTWmmUtqVJNgBzH9ZXVSLm21zb0jSSS0BMEQmbbT+8wt4V02Gp6wiBYW31uOXlFGF1QbA8tYsE+wkvEMppALcFRcgnTPfUr5WtIQbl13gejDadaxuvzaWPQybVxWZk02UAm9wWG5lZbXSPo02JAHvGi30Am16ZBIMjmW/Ga9N2Tu75RTRSWABLj5tuV+cqTOLKkpNI6Y20CZghCmTsCfQGMXCVOSP8A9G/pJD8WFNGbmST7KI63srUIwjAEi9WoDruCBcfYSx4Pg0q0ccai5jSw6tTuT4GNQXKzJk+jxf08f8f9PIyfrkcPxZAHNtNT+plcxmTJzy7Kx6AmjMmSRgXGvtGLUJAUklVvlF9FubmwmTJomZqOore9+hmTIBmLWbEyZD6MhuF+YRTD9ZkyFdGYKzDMmQMKDorcibqCxMyZEkOjEEscFgabbr/5MP0MyZIyYyOn4f2ewxAJpg/83/rLzDcBw6qQKQGbQ6tqOm8yZJpuy6SJtHgeHH/0p/1kylw+kNqaD/gv9JqZOHI3Z1Y0qG9yvQfSJImTJOylH//Z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" name="TextBox 34"/>
          <p:cNvSpPr txBox="1"/>
          <p:nvPr/>
        </p:nvSpPr>
        <p:spPr>
          <a:xfrm>
            <a:off x="4283968" y="260648"/>
            <a:ext cx="4752528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Estelle Black SF" pitchFamily="2" charset="0"/>
              </a:rPr>
              <a:t>Assessing Progress…</a:t>
            </a:r>
            <a:endParaRPr lang="en-GB" sz="4000" dirty="0">
              <a:latin typeface="Estelle Black SF" pitchFamily="2" charset="0"/>
            </a:endParaRPr>
          </a:p>
        </p:txBody>
      </p:sp>
      <p:pic>
        <p:nvPicPr>
          <p:cNvPr id="1026" name="Picture 2" descr="http://theoysterclub.co.uk/wp-content/uploads/self-assess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348880"/>
            <a:ext cx="5715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950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2" name="Picture 4" descr="http://img.phombo.com/img1/photocombo/1635167/Desert-Island-HD-Desktop-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9"/>
          <a:stretch/>
        </p:blipFill>
        <p:spPr bwMode="auto">
          <a:xfrm>
            <a:off x="-73712" y="-27383"/>
            <a:ext cx="9254224" cy="688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83968" y="260648"/>
            <a:ext cx="4752528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Estelle Black SF" pitchFamily="2" charset="0"/>
              </a:rPr>
              <a:t>Lesson Objective</a:t>
            </a:r>
            <a:endParaRPr lang="en-GB" sz="4000" dirty="0">
              <a:latin typeface="Estelle Black SF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536" y="2996952"/>
            <a:ext cx="8352928" cy="280076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Estelle Black SF" pitchFamily="2" charset="0"/>
              </a:rPr>
              <a:t>In today’s lesson you will:</a:t>
            </a:r>
          </a:p>
          <a:p>
            <a:endParaRPr lang="en-GB" sz="2800" dirty="0" smtClean="0">
              <a:latin typeface="Estelle Black SF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Estelle Black SF" pitchFamily="2" charset="0"/>
              </a:rPr>
              <a:t>Continue to create a </a:t>
            </a:r>
            <a:r>
              <a:rPr lang="en-GB" sz="2800" dirty="0">
                <a:latin typeface="Estelle Black SF" pitchFamily="2" charset="0"/>
              </a:rPr>
              <a:t>survival guide aimed at helping someone survive on </a:t>
            </a:r>
            <a:r>
              <a:rPr lang="en-GB" sz="2800" dirty="0" smtClean="0">
                <a:latin typeface="Estelle Black SF" pitchFamily="2" charset="0"/>
              </a:rPr>
              <a:t>your island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Estelle Black SF" pitchFamily="2" charset="0"/>
              </a:rPr>
              <a:t>Write to advise and inform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Estelle Black SF" pitchFamily="2" charset="0"/>
              </a:rPr>
              <a:t>Use technical vocabulary</a:t>
            </a:r>
            <a:endParaRPr lang="en-GB" sz="2800" dirty="0">
              <a:latin typeface="Estelle Black SF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97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2" name="Picture 4" descr="http://img.phombo.com/img1/photocombo/1635167/Desert-Island-HD-Desktop-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9"/>
          <a:stretch/>
        </p:blipFill>
        <p:spPr bwMode="auto">
          <a:xfrm>
            <a:off x="-73712" y="-27383"/>
            <a:ext cx="9254224" cy="688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83968" y="260648"/>
            <a:ext cx="4752528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Estelle Black SF" pitchFamily="2" charset="0"/>
              </a:rPr>
              <a:t>Survival Guide</a:t>
            </a:r>
            <a:endParaRPr lang="en-GB" sz="4000" dirty="0">
              <a:latin typeface="Estelle Black SF" pitchFamily="2" charset="0"/>
            </a:endParaRPr>
          </a:p>
        </p:txBody>
      </p:sp>
      <p:sp>
        <p:nvSpPr>
          <p:cNvPr id="4" name="AutoShape 6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8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10" descr="data:image/jpeg;base64,/9j/4AAQSkZJRgABAQAAAQABAAD/2wCEAAkGBxQSEhQUEhQVFRQVFxQUFBUVFhgUGBQXFRQWFxQVFBQYHCggGBolHBUUITEhJSkrLi4uFx8zODMsNygtLisBCgoKDg0OGxAQGiwkHyQsLCwsLCwsLCwsLCwsLCwsLCwsLCwsLCwsLCwsLCwsLCwsLCwsLCwsLCwsLCwsLCwsLP/AABEIAKgBKwMBIgACEQEDEQH/xAAbAAABBQEBAAAAAAAAAAAAAAADAQIEBQYAB//EAEYQAAEDAgMEBwUFBAgGAwAAAAEAAhEDIQQSMQVBUWETInGBkaGxBjJCwdEUI1Lh8GJygpIHFjM0U6Ky0hVDY5PC8WRzg//EABoBAAMBAQEBAAAAAAAAAAAAAAABAgMEBgX/xAAnEQACAgICAwAABgMAAAAAAAAAAQIRAyESMRNBUSJCYYGR8AQycf/aAAwDAQACEQMRAD8Avg1PLYTAU/MkxChOBTQlCQwjNUZ5gIAMJxfKTKC03kaKVgXOzW1PFRmsU/ZrIMnsU+yjR0mghAxpgDgn4aoAi1GhwIO9WSV7aoQqmL3KBiszHFru7nzQGuSsCViKuZAATZSqLKoPToAkXVjg8NdVlEiZKsKmNDWgt81SET6WGEqs2vVzNjgbJ9Pa0tNoPqqutiC5DYAIU3B0J1Uak2TzU9zSynLZ7UkBaYVzQNQqfaeKOZw1bNlFGIPHVRqjyTxVoljZlKAiU0+FSTJckgYangJ0LgFaVGbdnQlASgJYRYqEATgEoCdlUNlqI0BOATgE4BSaKNDQ1LlT4SgIGNDUoCcAnBqAGgJYTg1OhAGUATgEhXApkjwlDkMuTmpAPR6LQo8p1Ook+ikWmHojepmGcLgKsp1pRqb1mnRVFu18IlOrdQGVrIraoWlkh8WA+x8VUVIBIGgU6q+QTyVUHiVMhoK0ozG2nyUOpWjREZUlT0PsI5xCSoTvT6LjKPj3AgH4tO0JpWLorX1ITRUSuYkayCm9AjqjSLqfRxJczKeclQ67j3JuHrlp5JraB6Y1+q5j4Uqs0HtVLtXaAowIJLpjhbiVaaStmb26LVr5XOqAKj2TtYVXOEgECQN/PfwU8yTZXGV9ESjRObVB3pXlRW0CiimVQhDWKPTr8UAUiiiiUmholscnoNBpGqOsmap6ECcEgTgEDOhKbapQEopyRw3oA6m6dATyCt2YIVBmgsNrbvBDw7dMrQFY9Jl59iAKR9AtiREpmVWG0m6HNGtt6Gw0oE696AME16VRQ5FDlbRmmFSiogl6TMkkNskZ05qjhye1yTGiZTKksqKCx6fnWTRaZPZVQ69Q6BR2PUlrwpeiuxKNUxCa9sJ+ZDzosKIrnXRsO4b000JKIMOQJV8lRNMlU38Fz6hOqjNqJcyEqE9hekhAdVuuqXQHAoSGSg+USiGzJGm5Q2Fc96aQiWagWH9v3y+i2ZBJzN1sAbkeC0eOxJYxzt4077LL9KK0lxzGSCexZ5slaNcOO3Yb2NrU+ke0NBe8gSB7mVpc4kxvlotzW2p0oXn+FaKbvwNHXLpizRf0W12XjOlotqb3F4jhDjl8iPBPDOlROaNuy1pssQgHVMpViE+rVkc1Vk0OqERzQ2a6pjySup0iVSkS4lgw2SPqQlw7Zsux2H4DVMPQMYoIzqoiVXfZynZCh0CsN9vuj4fGxcqpc2ClDkMaLejteD1pjlYqdV2mHXBiBZZ5jQiF6lsaRZY4kNBzEk6qu+1dqecXPvCd0jVCOTiiwM9BXXU0hNdTJWlmXEiZkuZF6Ep3QlOxUBD08VERuGKT7OUtDObURBVStpJMilopMe2ojNfKA1oT8ilxK5BiSo9fFsYQHOAJ0Gp8Aqzbe0nM+7oQ6u4SJPVpN31Km+OAi5VUNoMB6IVAMRUFnQXFxi7suobY7xosZy49GkFyNXQxzToXW16p9flqjvxkAm5EE2BMgakAa9yxjduVHtfSE56RLXBoZDwGyZDnEtkeYUTa+27Untcabs7nlpEOcSYhsWMZRodyzblVo0SjdM3GzsYyuPuXB8zYa21spTGyYWb9mtuU3E5upUn3m8f2vEeK1bsV0tV/3b2huXrHJle2AS5sOJ5XA0KeLNytS0xZMfHaBvtc2B04nsUVzkTEVcxG8kTHAHQdsQhVBFl1JHOxwCVpCD0i7MnQrIPtJWil2uA8ifos5isAKFUtbYFrXETvIh3iQT3q42+3M/Dt3F9+wFs+UqZtHAMqHMZk2kHcFz5V3+x04nVfuZilg+nqspmYcYdB+EdZ3kCtj7LuH2fLvZUeDysw/VQNh7Jayqx0uc68Tb3gW+jkXZEsOJb/ANRh/ma8/IKcSpoeWVpmgbCZUgKHSqQU9z8xXTxObkSmPC5lbkopTqTkcUFss6VYN0RemzEBVtR3BPpPIuCldDRNfU1G/RRa4c0w7tThVEy43TcfXDiMvC54pXYwTwDqhikF0p9IIANTo23lFbhWnUFBbUhPZWJKSAkNwLE3/hzUmJaRfjwKYHvFrp2Bn04FII4pZCszsfKXOmAhKgBc6UJMqdlQMVdZNhJKAOhOakCZWqhgk/opNpAk2UW3aTKIr1mNGcsLnu1zZG9UeigNoipTw+JpZH1A3eJzNc3rNDpBBB7d6vcTTJoPn3nNeB2mYF+5Y7YT61ahTaKjGOpOId1C6RuyiRzEiy51HltnQ3Wi3GLOTp8QymzLMZ2Q5snKJeSY58lT08aKp6zX0KjCbZOnpOzaEOFxI37wm+1uIzuGGylznNDyScrGiPeholxtoCqbYO0mYZ2Rrn1JLGWe5u+SQAY1i3PVX400TydmhfVrUh0lJjHuNi2+Ubs7bTNvdjitf7MYyrVDnUqlmOezNoJsC0jfGvCZFljtqe07qVY0cgBABBd17k2BFt3NTfZD2gxLJbTZSqzWl4LTTLXVHNB6Mgm15uOKxljVI1jJ7N/iB1iW2LrkuGWP3RwQOiHEE9v6KuMfSimHlrQ4vLXakGBGvcVUVCPwgcvoV0QutnPJbAujh6oaK588/UJshapmbRTbWxAZWoE3AzTyBEE92vcrV9SwP6ukrYRlQjM0EjQ7xxvwQKxtA4wO5c2Xs6cdcSbg6mVzTwM/rwUelUDq+KLfcFRgHEkCp5QiYUSQOY9Uv2djCcoAzdY8ybnzlGK7DJSQ8FPDkwPCcKgXSc4spzSkDwlzBIB7SnSmBwS5kmh2OCUJmdL0qVMdoeulNFRODkqYzpKc08l0pM6VMYVpS5igmouzpcWFoznSpzaqgtro1Oqt2jNE4PUik5Vza10fOdBA71m0WizYUQBQKLjyhEBcs2WSXtQXIJpnekLb6poTH1a4a0uOgErM4jab6jwd2YRwa0G5PElW213QwCdSPK/rCzDpggXJHV8fzXNnnujfFHVmsqGGjlvO4Sfn8lhca1uBxX2gucadUhrmxJJJ8mjXyWnw+0WvbE3BzOHG0DzhVW2KDarMtQS0+OvFaYpEZEVHt1iAW0KtM9WpAJFpDesAd+vHgov9X2j72k6absr2HeDfMOdwDu1UrbtB9ai6mA3qEPpNAjLFspM3kKo9n9vGlNN12n4XSC0zcA7t9ltutEwa5bLfFYM4it0pAD3Pp9gFgQJ5LUf0TUnU2Yiu4S5xYKQy3zubA7g3KfFRKhoufLajchYWgSOqXNLXOPE3ngvRfYfAUm4cOZ7sl0nfFpPh4LJNy0jXIklZN2w3o8NSY7UyTz496zxrWsSRwnRWHtFtEVnjJ7rQI7RvCrGYOoTIYe2FukjnYI1I3rm1Qf1ClHZlT9lvafkERuzhvdJ5CPVNyiiVFvojYMy7TQG8zyQ6lIwSN3zMBWXQhgtPeiYWkDTMgGXTcToNFjKSc7NlFqNECk2IPYUmOpElpANxuBOjnKTiqd7C3kpGEeHsGUggSJBkHv7ZU458ZWOcbVFW3CvO4jy9URmz3b3eitCxVOE2fVkur13PJcSG05psa3c2AZPaStHml6M1hidUwbm6z2gSPEJrWqzZTA0+abUoNdqO/Q+IVxz/AEl4PhXk8x+u9KHftDwRqmA/A49hJ8iolRjhZwI7f/d1vGcZdGEoSj2E6Yb3DwTsw/QUchu/wLvlKcxrdxB7/wA1TolB2u5ozXITXcQntI3QsmzVDv1uTS08fRc4k6MFucfJDId+Fo75+SEDOLRxJ70oaz9FK1rt0frvRQKn6CYjNtpj9FOa0JGNJ0BPYJRqeDeTZj/5T9Emy6GtEI9Oqzh5o1PZrv8ADfPZHqpNDZVX/D8YUNlJAqNSeHcj5v1+tUX/AIO+QS1sjyR27OdxHismy0QjfimF0aqVWZTZ79SmP3jHqVAxu0aAb1KjajtAGEOjmYJsFDyJFqDZTbTxGd8DRtu86+iqMQIc397L4gqbTfJPMm/l8lExgBeyeZiJkx+ZXE3ylZ0JUqKbbeOOFfRqC4PUqD8QBzfILSvqNdFjlsRa4mN3Yqz2g2Sa1FpyyWPa8ji0e8O8K42YW1GNezR2VwHYIIhbfkTXZC/2p9Frs3YDHAOmQYPio20f6OaVZ4qtZBnrAfH+uPJbDZWFbFrSBHbCusGSGjiQb8NwTwRk3ybFlmv9UjzPZ39Hzem/u1MM39IwOH+ab/Vei0qFOjSFKmxrWNEQwBrecNCibZxjKb2tfUDSRbMSJ430Q6GV/u1GO/ddm9CuqL2YNaJVIU2+7lHgE59YcR4oQwnPy+qeMGN58gr2ToiVjKjlW7KEaOKU0J19fyUOFlKVGQ29tNrKT2h3XIIbl1DtxtpClbDxU0Kckk5bk7zvnmtC/AM/AD4JBgG/gA/XIqfG7K8iorXYkb1T+zGKApFn4XvA7C6Vp37Oadx8fyQWbGY33WgdkD5JeOQc41RGNSUw1eCnDZ3I+LfqjM2c3f8ArzT4MOaKrpCuBJV23BsHw+X5p32dv4fJV4xcynaworcHns5sjmPTmrQUgNyJSpSbBUoVslzvRksXgwxxaQLctQdFHLBxjsEK49rmNFVrRqGNn3tZdwVF9nPLuB+ZW667OZ99BBTYNXeMfMI7aLCJEHmHn5KCykT2fug+hR6eDnSOdiP/ACSdfSl/wK4Ee6zN+9U/9pjDV/wqTe8u+i77IR8Tu4E+qaWOG5x8vQoVfROziK/GkB2FvzKYWYndVojx+iaWz71InmT+aM2g2P7u8/xH6p6X9Qtv+smU9tYhzWubRpNDmhwLqh0IBuA3mmVNq4v/AOO3uqO+YUfBj7qlyps/0hErGB4r4T/ysn09Gv8AExL0Zva3tjjKZc1r2CDFqY8sxKu8Jja76NN769TM9jHHKKbRJbcWZOvNYXaZzEni4n1WpwmMihSH/TZ2e6ESy5K7NfBiX5V/Au06j8jiatWQN9R8a8AYWSpvP2hhc5xaLwXFw0O46q4x+JzSJ7h9VSj+0RFyrbKUYL0WFWsD7rQ3sAT8BTObNua0jtJJB8oQKe88AT4aKXgj1Dyc4eafSOXNJNpISloExtIurDWGgE8ADPzRaZi3H5KBtXH1MK5lUDNTIDajd9jZwPIE25q8a5PRyTdKzR0m2jd8lSYyu/B1BUa0upOIzgXyGffA4XurnCVhUpte27agzSNQCLAeSQC4BvIvvst4qlsy7ZqfZ7aTazWOYQQfK9wtThSM0C+89+kLz/YWzxTeXUjlDnS5u7N+IcJstthKopCAJcbAcTaZPC/knhlVr0LNHaYzbQbYua17Ta4BuLHUclR1MDhna0gObTHor3blPLh2zrmEnfJklZvNzVy72KC0GbgWj+zxFenyJzDwTmHEt93EU6nKozL5gKOHc0/OeKV/B0GftnEM9+gHDjTeD5XKA72vyn7yjUYNxcCPGQlzlKKp4KucvouC+BcP7YUXbnDvZ/uU2nt+mbnOB/8AW8j+YNhU1TDU3e9SYf4R9ElHAUmmWsLDxa4t9Cmskg4RNBT29QJgVWA8Ccp8HQpzK4IkEEcjKzQqgWLnHtOb1BTqWMa0yxpkgAmAJjSfFUsv0h4/hpg9ODws63H1CYDYnSbqfQw2IfvcOwQPFWp30S412WoTmkbolV/9Ws5+9rVSPwsdG6YLoEKP7NPPS4mkHFzGPimHHMQL6E3jRO3exUXjKU66IuYNFvpPG/Yg47EMpZBUeG5zlGk6aCdTMKo9scx6PI4tDHCWiRnDp6tj+zKG6EkZjEYmo8l7jckzp+Ii91FqVnfCW+X1Q8bjGsfDmkm1xzEx5odPEtd/ynRxJ+q2gvwrRhN/iew4xjx8TPX0KcMXOrWnvcEmWkfhdPISk+x0d+aOzLPiE/w/Bfi+hm4iPhaOecj1Ke7aXEt7j9FX1dkYd34m96h1PZoa06kefonUH2Fz9F63HsOpHjPyUlmLox73+j5rKf8AAan+O08j+aEdiv8A8Wn/ADMRwg/Yuc16Njh3tbTpyR/Z094/CNyr8bi8wIAOliiZexKKE7iV5ps9SlXZlamyy7U+SmtwhyNaSYAAtbQQtA3A8oXPwzRcujsA+au2JszZ2YOa5uy+xTsZtrD03BpMkzfUCI1hKNpMcJa5sclSsT0tlXj8JlY7mD5XQavUbyMuPadVIxWJFb3TmGV+/WWm3JRXHPSpnUnqntFj6Ikc0nbsFVqZXU3EgNmCT+1YHxjxV3Va0thwDhG/fOqqX4UPdlcMwi4/LkjVMS5kBwJGgcLmIHvBa4ujGaIo2dUoGcO89Hcmi4yNNGH4RrbS6mbJ2m2qSCC17T1mHUDSexHwVTOA4cx5fQ+adhsG3ps4s4tDSeIzT8yuly1syUd6NTsOgXBoj4x4C8rUYOgHPc43gujkq7Y4iA0cZVvtTFsw1Bz3aSAecmE8MVXJmeSTcqIPtDXGRjRvM+Aj5rPlgUvbjBXw5qAmWFrrGLGxFu3yWcw9FxLo6SxEQXHVoP1ROVuyoLRbdCk6FRKeCr/Cag7cv/kFZUtmV3QZgbwW5vAiEkr9DbS9kfoeaXoeZVph9jv+NzZ5W+ZUtuxGmxdHZc+avxsnyIoOg/aKIzBTuJ7beq02BwFFmUtBdmtOupjTQDs4Ka2iGlwa1oMdQ6yTy1tZUsX0l5fhmsLsVztGkjjFvE2VtQ2EB7xFgDDRmdew+fgrxrSdZPVy8AZ1MaqNRrkvczKZaWAmOrlIkb5NpG9aKCRDk2Ow+zmMPVbeSC49YxGo3DyRK1fK5rSHEzaBNwyTy0PPxUzsWP277ROZiWU6YBkhkyRBcQNN+hVNpErZrA245WjwhUWyNq0n4utTYwZhJc/KBIaQLO33KtsW8hriNYgD9omB5kLNbBytrViAMwYGTEF5a4gk8TmJH8KTe0NLQvtO1rqlN7iRkezLB/C4OqeXooXthjshaSCRnbmA5zEfwtcf4grqrhxVfld7tNpa7dL6g6/g2P51m/axrczKZDnZRmceJIAEkb8oHihRt/oKUqRjcbjKj6r3NOVpcS0Z3nK34QQDAMQmsr1nG2QjnmJ9Va1MLA6re79BRqocPh7hmnwldSaOR2MioIzOaDwD3Dy/NTaT63ww628jTtJVO99QaA+A9JlJSxtZpu555Bn5JuNiUqLsVXRekBzaZ8coTqRadAQf4necFVzMfU3uI/eH1C522xpJPHqkegU8WVyRbilU3NzRuk/MBI7EVJ/u7P5mfRVLdutbqfWf9SP/AFop8XeKlxfwpSX0vm4ho/5bfEooxbfwf5lWmoD8QjgniqOI8Vw+OPw7vLL6/wCSe6uw6h47HD6Kt2hsylWsauIYODSz/bKfn4ESuzcTKXij8K80/pSu9icKTPTYieJylOw/shTY6W4qtG4GmwwraTyRC8uImBAi2/W6fCPwPNP6V2D9mqdM9WuTckzT4iPxJ1L2bpgNb09mlxH3Z3mw97cFNLeaI+oHBoMdUEWtNyb+Kl4YfAeaT9jKGyqTSfvZ/wDz+coNb2dpOcHdO6L9UMt4ko73jc4d5CPWxYcZlswAYtoInvhNY0ukS5t+yNhtg0WAgVHmSXQABE6xZS6WzKDb/eHfcj5IdCvlcHB2nKdbQldVnjHIFVxQuT+lzh6zacZZE68u2UuJqNrWqN6QC8OggQRByxGsKtbXOUNh5iwkDiT80tMkOkNMmxJO7XTuTTrRNeywpvY2GgNbmMATAPKAur4oNE5Ru0EnzUKpUuJygk9X4j3aI9N3WaCXEONy0aDj2JqQmibVqETlvw+GU6pWkjKR7wN+tadLb4QW0x29t1IpmFoSFaCXAiYE2sAZ4zdFpkS5wyz7rjqRF4Itx80lJyjY7GNptJMCxduF4Nz+tybAlbPxLakFpN7/AIRrcAjhI3qe6iDI0BiYMHxVJ7O7QY8FjC05GtPVBGsjQ8xM71cuJtEajXhv03pLoH2Ta74aToAJlY/ZHtOamLbRDT13OkzaG0zuji0XlXW3MR92WN1f1e6JJ8JWZw2SliqVRjAAwUaL3AfHVzEnmQHAd6mT2Ulo3ld+VpO/57litpdWBAc9tQ4lxjRrKYm/DM8fyrVV6wLmg6DrO7G3Hn6KswrRVqV6kAtqNNEX+AWc7sLp8AnLYlotMbWDJfqGNzxxd8AHMz6KHgNllmR+YdIGua+WyDnIc7vDp8UzB03FjGVJ+7cC8mYeWWpkE/DYO7Qj1axOkxx+ifYgWMxTKNNzj8Ac9556ntJNgF4pX2zi31HvcS3M4ug5bSbC+4Cy2ntptVjn/ZZiwe/hM9Vpj+bwWRq7OpnWo/sFx5Qt8UfbMMst0BZtmuPecI5ET6o7NsOcImsezoh5whHZDBo+f3pE+ITHtc34gRws7yC2pGFsnjGONpPY57W+ia+kH6n+SqCfAQobKxd1ZA7iD3DQqQzZxOlSnPCpTafOD6pPQ1sj1Nj0jpUeDwIHqlGyHAWe9w4SR6FSTsqsBYt/hdlH8oJChYjCV26sJ7HEfRMNiHZwGoaO1xJ80n2Nv4XfzMUR1WoDvaOcvS9L+3/kP0TJPQMq7KFy5fNPpHFg4DwSGkOA8Ei5ADH02j4fCPNFwQDyQBcAwI1gEnyBXLkAOLAdwTmsHBcuQA4UxwTgwLlyQCxwUzpSQAQJaIMb9bniuXIY0dmXdIdw7J7vquXJDIeIZmqMD5N7wJ8granpbQ3HC6RcnEmQcaBFYVy5aozHCrAWc2hTdiD0ZcBMidw4mFy5TIqIf+j6iGCrJBe4tJI3huZoI4CZWvbW6wBm89ggb+C5cnHoH2VeMxAipVPutBYwcSdY74HiohwZGFewf2tqx4l4IeB/lhcuS7GThiC+nmZrUAAPAHXwupNMNptAGjQAO4Llya6sX6HdITroNBxvqVT+1XtE3C0SbdI6RTbxPEj8IXLlpFW6Ik6VnkAJfUL6lQhzjmc4hxkn91WhwkfG0j9sPASrl0o5WMDY9x1Icbv/ANqkNe872O/dJM98rlybJFdhnvEQR2vMeaQbDed5Hdp4LlyzlNo0jBMa3Y9Rp/tCe5w9CpDMUaQ68nnBd+a5cqTsTVB6e2qbuHexw+XzTvtNM/Gf+2fquXJ8SeR/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AutoShape 8" descr="data:image/png;base64,iVBORw0KGgoAAAANSUhEUgAAAOEAAADhCAMAAAAJbSJIAAABIFBMVEX///8AAACRaEppUD3x1E7s5MCpnnjEvqNsUj9tUz/42lCVa0z63FH0109mTjxqUD3z68Y8LiNENCd1V0FcRjX5+fnix0laRTRAMSVUQDHu0U3SuURMOiy2oDvKxKivpHyGYUYwJRwmHRZnWyHFrUAaGhqCX0XPtkNZQC1iRjKeizNAQEDew0iVgzCGdive3t4WEQ2rq6sQDQlbUB2/qD7r6+u3t7c7NBMqIBiplTdwYyTZ2dloaGiIiIjLy8tIPxeqpIoxKxB5eXk1LxFYWFgqKiqVkHkcGQmampomIQyakG1fVB+XhTG7tZspKCIxMTGBgYF4dGJPSjicl3/Z0rFEPBaKgWJya1E9OzJlYlIuKyFIQzNsZU1aV0tKSkpua1vJlsCEAAAfqUlEQVR4nN1diVsaydMOgpEZZnABReVQUOIVJQRJIsbEmEPjmjubbLK7Sf7//+Lrrqo+ZqZnmEMxv6+effYBgjAvdbxV1dU9t24lkwdPXz855vL89f3HDxL+8e8vD4+HOY+8+vD0weJNX9WVyYMnd3ImuXP3+f3/DzjvHRvhKfl5/PrhvZu+yvRy7+UEfELeHz95+Pimrza5LD7XQQwOu5VupVrtDsKBcpz/Q2HovnbplZVy2ap1ZkpMZmZ2KlH6vPPyyf9EuL33U2mvVS7mGTwppVJnc2c7Spks3P788HsHIqXA9SUrn9+c8QvXJsdZGUbAzA1/8oB702AMsigVOGD4yjUPMD/Omc3adjVSn7m7z18//a0C7mOpghUfvpna9s5mxwcTcJY6DGc3EucdTiy/hd1KC63krbIy0FJps0qKrRpgoj47tZ3IaMsc9CXDebOG+0Ez0LxUYGlm/tBzpevLO7WA1SqcrcNInO9fPnn49Ib0KZKYbr6oIkyptGO84EGltbNJHGIMRN3IQHTnJQtEU8a5+J6+vMU8MC8YolSLVMj68natY4BJgWh+ezkSZ+7nNAPRXfzO4UIxX7bEdXZ0hg+92PUWeqcRZ4kF3OX1SJyvOM5rV+hr/LIBo3jpgqWahmLFakVe5qC7Pd8J1ydz0OXDSIW+P77WQPSAcOTzGsBt+e3dBWspWg/ih6juYIrnh6kC7no0ThaIHl+HPpEn1ovzigVLVYmvbC3o+L59PDv7+E/4VQ4rrXljFNIDbuQP9er4w1UHXCSKJd1El+nbBgu1Be16Pq7+QbL69uy7uUbGv6uGRCERcBnOyEQ+l3vJMtyrCkRYLpU1DQoT7VrlrvrOs9k/ZqVwmLNzzz7+iLC70CikBdzKxEB0BQ76BD5rgalQXIr8Au3y/53T8Gk4Z/96+/n7t/BrhChkNltKHWLg/PkkU8nyED6lwnKZGT9CKd/m/jAAVOr8669nZ5/ehV8jz4XMUUjYbYcTS3Sm8DNtiruIH7CgkplgKPj08dlff4SDFDjnPn+MUOewG5ILaXZb225NCNzvj+8n9k8000pROOJm3lz/fT+bm42GiThZFIpQJ49Cm2EwRSDa7kbiHH5I1h9aJIR5SyAsFsstc3L5jilzNhqlikIRWV9UFOL5RrFo5ZdalfBM/tXDJBDvEkLhiMwl85aVX6iav+DOj7O5CTYbOwrtGKPQZh6EwSyWyyvVrtFB7ybQo0BYFt9QK5fziLLcqph/xm8xlKmi0I8I8jwMRqG8Lgwmu46lVjDzu58coWo81cri84vF/FJIHT+I4ZkS54QopOVCJfnlujCcVnlhZVn/xWNbqrTSjm4pVll+kcU+fCWEtL5NDLMaztUJUWiZR6GOAR/KPCi0rMJtXO6QCD3dNRbSigqkUKbZZmN5poAJUSjcbIfd6kqZ/aYMTwjOosy14irRjJALA5nXTcay5plnhitzsmcKnBOiEIO5VOYBNUSonnuSGSGA9H0N+94yU6aZTH7E80yhzugotN5tLYDtmAS+//VVIOQgN2t5jyrnuWcuZPZMiTMqCq1XWguWFYBZBoRxo+kkhKTKct4b4zhdhSkzTgLkxxkRhdYrKwympcOE1+P6IZhJ1djH98gm80ofysgwGycB8sGcXQ0328PllQWpyzK89PSKEYahZK7CPNOcACXxTIFz9q9nH7+ZTWOwvAAY5xFh3LQmCUJ0y3m/xWICtJIpAfLBXH1mbpccwtctweO4VUZChKTLgF9GJ0DDZJ4pYH7+FfjRWuxKiyvwMG75LxF2JiNTwqs5TiRBZYZ75j9JwqyE6QtBy5bgw2FMgCkRophNFoqfzAmQBpMlCGf/UgRqMU8sQrPsVRqEJX7Nm50Oz/YToLSCuqQE6Io8c3b2r9W5j/C3/Iss6EP8TI6wNLMtzGvY3enExjgzE2KyGGazJ0Czs6tzc6s/+J8NeDC14DLjJm0K4UzNew3V+HoMN9mrSYDmmKzChXYhi0yUtEmExe3ABewkgwhWXuMFtMEzsyRAHODcW3hzy5KEH7s+JIRF0/pLNyFCQglkEhDkzPAwi2lNGMC5M3jjAv+kBXgYu1eMCItl4zdXkmpRCrdZs2cuVM1rUe++fT97thoEigBXf/H3DOGnaqVBaHXFF50fHO1vyK9NbKg+lDUjZxYXwhIgBvQTBzorgc4RQiDFQ26kSBbv4wLEbmJLqPCk5ziO7dQP6PkwYbgxwuQ2G8xmQxMgkMGPX2dvZ/8QAOfmcqgJSRYvkyFcoe/qO26Bi2tf0jdt17BHlA2omTSjEiCUuVWhws/wfAn+DIw8NlmQDvEDN+wCids4V98z7G7v1EJXWGKLESUmQGHN3zsSIbhhjrPhfMJQighJhXuuQFiwxwG7Oazu7Gwaxk0yo6Te7OEgGIEkwn/5s/WiCqWxW8KIED/6ElToFgCne2H+WQfdFo3VpAVq6BgQZ5YXlqoVvcf9TiKEp7wVkSdei70OtahdfBugnTBv5ErcNSMk6fKF+/QOakaZh95vMc+BAs7vAuEz+NIVQAgLyLHzbg9CbqRumz1ocqh19qA/ehOJE9aS0uqzY2xvC7uFz/9FCFdV2k2h9DgVQlBdnz044ubqPMr1HNdpwz8Nj47Oc2EyWN6OWkwKlc1QgMLZPgsjxbQbklLEHjuU6gjPAeGJwvrIFv44qDtOAx3z/PT01Ah2PXHE3YzQITrbW8GGkJdU0oRSHeEJx+XA1W9xex31AeEpe75rY3S9GO8VWErQ2BuHaZSv9YaOYvgkykq7/MMkWVDaDaEUWxjxV9c0hAdgm/CQI3K3xhxnkz/nMcjt5fq2LTICeyMXJYdxcEYgLAJB/hBuqKXdFo77xAZICNd9CL84rutsjDgu4EXAOjpyCkqck0iI+LGt8NGaSIRkimeruhsOLaXdu0kRgtU/kpGGZTfN+hsIqfYbiXCrrgHkKo0nQ1jUNiQKpVq4CtEUn3nSbqx+LdDu86QIcbirzk2woQiXs4e9LxAKZDaZKuZ1G0cqMxj06s0vITgHMIvhxRm6uJS3oHwYznndEN5fhMfxV4Bv3UOE8JthZFG6gezNh9BuHxxcAl+CmW45ti3NtWmzfDZSn9752wiE8It/E4FGc0PqBidYxieEqHtQorMvrqchEbZdj22+AI9lFRb3THeL3v7CoVcnyaCyPc9nTsIRYifmo3BDrH6R7xPmbBIhGj7EmoJ9FNDhSCDEp5DAch3u85i7R2/fh1dfTEZIOKvVpTJL0kyrvcj3Z8HqN1/s8sd34gMUCCk8jzH3Jrvbk5FGIYRABFZaOEW7lgj5q/JJ7iCGMsFsy0FV+vge3bBqKftNEGhopwVDuCSvktUWX+QTP0JOgyPwV44F+KOOF3vhyde3HGcvPM/zSCWAERX1zlD90tJhgkBz66lAiD/OecNV9S8g3JXAiQUP6qBoh9symjVGUzBSEXb2GVxHlJiP+qJjECIrvkVerOJ/eNNu3X6TzH0RwqKYaf2CdtoUmkPGbyor3ULatyG+nFCKLt9TFyp0VVTed2wVvcyy5IHo53tYBMfqN3mgEQhVFwETF/j9AeGIv9iQdEhpm43+dqqym1MbjfSgWe+dYxhGi70Aq4jenZDzGqmP7+HZMiLs8sex+2xcYMB0qHeDdqURtqUiFEIyVkGaDeGbZKRfhi7L90YvXPk6Ri/3Ef1+o7YxoW3projtwpzge636pYD4ITFCr0Ag4bnNWAZHH8JGX7y3LhlkD98MpaWNdHIKKgSrJ+vt2Qy/ltAeiMeHOkKscb+Z3BDtN0mg8SA82t0fiovlxZJku3MFzi3olICEwq0RPJIFXrCABmRHmP/BCw5SbNMueHpce45Tx4A79FgpvPTLk3Zj9ZtwfRtE2xnLIwJc+yn4mjMAffBf/5FM2vYgnqgejnRVAOK+yPXAsnel9gcF9ZM0MYrJtJD3gwTeIN9/9rhhBd0QSqc7iaahNYQ8Z8Mfu49RA7iAE8el6KO6zReY9pBbgZPB9TcoAnOzdcdtWVmiCsGq2/gpMsvDnwfxrmtW6uN73Q0TtrtBXmsIlXbqUC29EFwgC0N21Rg4mkLvpOZLAjIE2j/qeWIUemHflp8R/MKujrALduutfrGULCZbOQR5ohBC1oU/8C4+bBAXvJE63KKoQ46FXfLGBaXmw9wBIPyyJbp2GGH70vR1L4ZMnZYPqhpCX32vVb9kv4lmoHWEoB0HfqUtRFgnLDJp41eNCqUq6Qt1r0CxI2HfYAOgnYJ875b0ZVFg0XtBlnQ/hFdEYTGH1S9yRcJ1NRDYNDOAX+3Socs8GFHMG9GFQnG/Ja4artXGLiNoxj7oi3KqjYmNQIi9Zc4m8KiAVDvU3JCcMpzvPdVvwmYwCGwgPcScDdXkupi3OJdgnUxtp7wK7Mk8HO3NPlC+dARkWBeWPpII60Jn52jb+1CAXgTccKhlbZaH7/UmFHUw4jeDFcJ1/Nl25dITuQv0FxvYS+zXhUcRM6A7ATbUKlPVEHKcNwIh2iFXYRvNeAAIsXJ5pLlhV0foqe+1td8UHQwucNLHIfaRhw2tHeN+yYnYDz//uYwZ1AvAxz0st/j/BiJ4bAiEkDpwFZ7gbzfEonpDuWEDE+JlPaUBI/7lSbsPdb5PeOAIIOzi78ZiPkF07T3Ip8bi+lmI13KTS2QPno6MZZjljgk5AvttAOEbiElg2NjY6VPboK/ckJhDL5+89b2n+k3aKtUR0hLpQd2xbdtxmpR4PhJEyH53WzkfBlcgvH2BEJIAzNmIT/dxOfJcABeJAeaxuhuSmxn43lP9YmEcexaKBE6LqBQtUd2cbGxsHKhaivIQu4erGqILg4mqM1DLxlhlCb2AzvYKAgMmuic5vaj+IsIvF50NIeq9Myw6JV3e1hEuF0O3M+/xcAoNCZZV2qLAxeDPEQot2xA+6lQzK/KTKiwUeuNxvymL6r5ICXO+nM3L99+0f0+6JoMCY97M0YshAwPDNlPGmP94F81C71S+3rRdKBIHjqbCiwa5WU/2BMaEG4IX9pIxnWtrbljR3BBhSL7PoQY0oky6q/QV/yMYoJ1Qhftl3FPuxJAAdsjZeJqnOlfnWlYrYpIsOYUb6oEG46Xge0/1i6ydEKBC2OkkQyhEhsmcSK4vVAdZV6EX4Rf4M+pQLVjSTH18r1e/aGYJ+V4szMDwZSd6J3mIjB0IRPhYpDZiFYCX+Qibr3a49Gpd/BiuCGmD5aViEVrDvvoe0m6PGybkex3hzExph5xxeDhhO7kuo0ZDVO2yw0YcAhyJZtzfHbd79Tokbzy+6GyIIKtlmB2FJ5Lv4Rm5aYr6/pY4U2GFtq6VSp2dHVgKS6JOxS0yOadakNX8lLm16R2XYllZd0MhLaZGL997ql/g+2HS3c5ehDO0/FXqJgCoyYbDsvYLeCADLGgNlsq5iAbrKaV3Xjn08z1Vv/MqX03K94SQpwz6yV5qmPb8RczWPMpl+w28/8IVHPnG23wSDda+Wm/WZd0C97gzp7uhKDxS1PcSIUuatC2kMyKqXowbLClttGOtsXiFp6v2iBpRou/PZEAN1oAbkuB5L5LvteqX7DfuViApYulJR1iiMLNRIG9yejHW7L1yzhLcxiNKVHV/oxpMNgGMIvher35T9PNBsKlf1hGK02k0onbtvvFKImR41Gf2eo78oL1O+TakBqHjHILv9eo3XdptRggfpcoKlIQZD4kqgYVA6j0GhG6TZaq7+/1+/+jIayTCSL/DMytD2i1a3hyhmgHBb8HSh1JJue6AMmw6mMVc7kYrlzeqXF2FUKywv8VYyzsmKI7uk99M1W+aNpuGcF4hJC+kTKR3cAA5JtTij3p76DptB4uhI1ZN1nNR0nZs12OML+qOs4VjZR7R199+edwQq9+UaTe1vIe6DimQ1mX3vk9VLYuDrJ4AiNSNAT2LzmmIXPZPfa8cXOaCi1mY/pB89lS/C1rZmLDNphDmFULiQqgSsNW3K1Yv5ANZqWsjRgml70CeCoI61H4owfee6jdV2n2LmvrQyRII8UugOMDViTElm1DXuwrhEbXwowfcwuTkze54NOr1ms29esNxXM1I75iqX8xXk6bdAiGsXHnizNAVSRel021BbX2JcAMb3rhKeDLeq2+NJyzXxxTB928hei5naLNxeeJDWEJe7Wvr8xD99vU1FmjvOgc0aMteOG2Czdn2XrRTxhPB9560G8vG5ACxqc8NQRy3h/WTnlRd7EH021AqfAGO84XiLXthS7YUnV6iPNYoz7xuCGl3McWyGsqxDyFF0kJBTNJw2eCJKXimC88PaPhJzp9qQ4tuw5PFDvqc0E9C5v7NIgLNJ7g2TEqx25047b4lW97sI9BI5+GTsLbxJtwNFdJxwfQc13tHAiEFRdcTeqj/6tjN9mQD7nr7+fBaJVPafYtabTx5t3SugJTUW9ucaHFTrH7L1iA0/9sjytQ1iGJVlON33Lay4GEwC+wuWJ5+/lWk3Uzei9/JCiQ03jnKfW2xT0yzybUaXIDKnVOL35VDpm1PE8puSGvdKc2Xy0srK61Wq8JkmZ/yYVF9bwo0Xf440RiNENlqI4TYvYBVNW/1pi/27eI/D+wCDTLWxYMNXOSQmVzT22ZT9dJ2ie+gZaj4uR5FPKml6F2/1zOafMq0m8lQWAJFmoEf4W57F4xuTzarqZnbVt4K7IHrZCeQjomafogtDDlWTAxLCP1C/XxR3/8Nb8xndEPVaiOEOR/CsePyxH981BBqymFHm0XaS7EdQ0NIHRqa1YDFNvc0Nzg5atf5cLwMXrWZ4BS7d/1+7T+FkNLuNIdFqkZUTSeLvsxARZjASoMukNBKOtQR0qzGSH2O8OeDrS0VTjszAYDe9fu1NSQLfVktzSmR9yIQQljx+JEoEl1MeGQmfuoZf0bqOAW0Id2Y3NB04pW+fr92ew1O/uimX7/XEfJWmwfhhpzKeONoGGml6ITwy8E+74B3X1UcTc15PdIyICRFEcDba/CMRqHSNRIVwrIfISoFbOpo1HAEqZG9HdlqkRByAMjAVRcAcoOeUKexuqqVgru6iqqfzwASwqq2xyJVKKU2zbw8gpaI2FEJDEtM+64H4ZiQyak9KCZVx7AtVu+/6FPDugxMu7pUP58DvP0nPF3RNnOlKJ30Nk1NT7xxhVOsm1zUvQgB2RFVGMCCahKRixxM9L2uZLtk2BEkB4MB4O2v8HQpI1nQ3F5eIhTt/H0tIJ7ICQ28WFgTdS4071OhF0QO/MmxPr/MGPY8ESO8JYBriBAqi9Q9mltaiS8Q0jnQNIHIg0TflbEGdylAzlanTNUV8wkqj1Hr17AS3Njbau/ub+jVBT/GILAFgdY/VxHgbaJDnSxSnbSLJb6GcIcuApep7UabSj9ELIeBuftBeg7hVU1Lc8HxJ27RDSJTnjTYiguX+ZagwD4SjJc/COBtpMOhRhapslIs8TmrCj8USxZfxIgFKhAnoiCl7lOeojWmvKQAjVYeiR7pZKq6ptscoCFpg3/8TyL8V1yaAJ+m/NVKfIGwJBYD97WOputu0Mq83W7LWQNF59qQTO4RhiWetqnzCwqCXhmF12ZgV1cg0GAj5uttIbAog3SIU6WJxtel4NyejlAurO2K+aiCXX8kx6BQp8AAPUmH2pI8eS30d3H8zcaGoa1Sm+XNUhAh+ZoEeBvfmpUsqADWEM6oeYXLOraXyP60ERkbgqycaVLbhS96+DvgBnAccu7z1e1GoaeHmupMIKVBS/xnzYuwpR2ikIossADmJb46k10bHTrYHY1GYzEGJUmDwqaYnUFlclLoF1wNoHpDULpBhOAenyRCjQ6zkMUtZQrqPLqwVabzLQcsjnZswT4KKChcJJaNPXJd2u800Me6/NLy7XQiS1SBBhHi3ubUnUSBEHI/dfuczRCETKfjZrO5RVrB6SBOhwCrvScOfikQL1yaF7JRhn4+RIRfpQ61+jcLWdxSv6fSYakWclVeeSGXpHRaKThbp/SGflhGA+LTIVninwKgToeplyxuyeN3vAiZFmMth/INKKBPPQa5yu+AX+qj9nj85s3+fn9jw7O71L8fr+pDCHSoHxORjixUAew5F7I0EzzZzCAnR3jNfTmEau9qEZOWWOUiqO3olaL/9F6wxHUZSfX6N9l5rF7BDaQQsLwnX5Ym3C3PK1sORCDXe5REYBFUDzt+PwyQBYRWnEnEXCAdWYgtsgGEfHJoplObn590GxyU/qi3N/Lzgh1EqHLTrt8P4Vs++egQYmAmssACOG9CiCjlbXCi78dlhu3INVAxX3oq/9HHFkQWf0uEWv2bbrqbBAtgMJiosz3VbXASTWSc7I7H7faot7UH89CFura86OMKSlv+9hE+WFfy/ema3I+HUAPa2Zx4G5w4suMD6CcLokNEmIEsqACOi1BTKL89THK7ldLyd0v9eTfWv7SPBP4pVRtKXwFOegKtvA1OmqnbVqDTFiALpMOiQpiusqDysJgCoaZPuB/Xerfa2t6Rsh0Rmga1UqDTRjuBpBsiHWL9m3oFXyIEWi2nQqhwGoTfsjQI83CHV8D+PhSmLYos1gCxfjxbyhtc4YaZYkaEkciZhreXESi/UUcHz20JdNrgDX+b6DATWagV4GtBqAMVQq/5Kwski68+OgTSxMXRVGsWt+jsUrCFcuRFXrn4Om0BskCES8pFU5KFVh5OGeEkskA6RFNON/x8wwg7/vNawRKHKtD8JxFmakMRwpXpW2mADoFV/1UIof4daC6akixoBTh/4wgDZKFm9pIei+wVrXiaLsJJZLE2kESd5pwIJU8Vwvzky7pKhGayUJEGni8rskhwxJ5HsHjKTx+hv4XRMpIFjEOl2qAuRSuepovQTBYqo/mqQmA2ssATI3AWYJoA/WRh+ciCEMK70u2MFYInRlhTR2iuLDSyQMKHxCdTZaFWnqaMMO8X8LXvCiFu6MpnJgssLXCJrpb1cPkEEuAK35rFbW0cCg/FSksW6nZd00UYMoXx1Vf/Ih2Ci6aaFWKyqGbh5eLaFCQ4Z+KvLLRxqGxkoQYTp4nQH0gNdKi3g3NZyEJbl5kiQsNJl/4Fbq0dnHY/F4oa25siQsMp5dhoG/jpcCk7WWhp6fQQBgFSNHnnp8OyIou0oVQOtTGECW66lklMB1wHWolqHCrlQRFC7iuESW4rl0WMd4pFhJ98dDjMTha0M8+aJkLzGeUDH+GrcajEh3d7RevpTwlhkCnywTGM27dVO9jKRBZqz9PUEJqPt/avHdI4VIq7c/kFjhc6nCLCkPtZUNLmI3xoBye9D4JPtLQ03cJMUjEDJFZXKY2iw4xkgTuCaIvmNBCG3AohMEqjVkczksWiyv6mgjDsnuKWPy1V41DZ2lDafpnpIAy7mwWdO6MqC0WHxWxkIY81mQ7C0NvC42Cetv6rbeHORhbySAwu1w5wxnwLcels//jrXyh5spHFw6kiDL/zETrbN8M4VDEjWcgDI6aB0JjNEEJfp+1PGQEztqHUToRpIAzFF5wOpvpX2m/sOxsHRM7pc7nmRpTpvqQSId5hzTAdjGe3pSYL7CVOB2H4TYEkwr99dFjOZ64s1BR7XuzGvxGAIvH21r9D9S+pyYKSNkR4rS3viNur5YNjidp0cEayUNu483L34Q0ADEyaqHGoDPubQTClwTnP62xERd0CUEcorVTWvxn2N4NoM97XiXAiQH/xpOgww/5mEG0R/xoRTgZILVEfQm5bGfY3g3jS0usq8Sf5IBf0Nl/9C3SYkSz0XiKDeC2EGHGDQym0auGrf8vzWWeFtFO+rs9OI+6rpsTyIVTjUNnWLHxpKb8L8VVbamc+hgYDBbAah8pKFn6E/LuutAyO44ImhLL+zbK/GUTvBws9XqGpxrJQLnRmi0Q4EMlkpi1rXD7AL9T13JyvfFXJTZwQ40H4j0Qo6TDL/mYQuklQN+9pL1wJxo7plobRCGWJr9HhMBtZUPXEPKCVt4r6qe/5WjZ/7ESXEmaEosRf08ahMpKFGFQAv+6u8JtJSoxlK31c7UQVu0aEXQ0hAdTIIt2WNZIHOU2G3eqSrsx0itwsJsTnbdMQ3edylpWdLADiq5xXBhV+qhjT5jy/s3tSkAnNUyBU88Fr3+k6DldaSwvZOvpCnueCwmEKo61txkXJ4SXWHyAUjai129+CF5O+shDy+NiAEVyTadOCEw0mo+xsWinhaQjXvpq2/qWdFdLlwcMPL80oOcylIsGsGYF2Nms15npp0ekI/zNeQrr9zUaYT+6GwBzwEMQjEACxalIY9HKZ/5dNaH/sv+ZvT593m+Tx/edhMHmkLVtwn42ykIzIJELPF/08vnv31R1pryl3HUbJYgRMrs1y0bJC11iyIxSdw0UmD+7dS92imQjz3v0P78NgHlZXynkGM0lmFhPhMBO9p4H5JBImP7LyChBaykLTF0oZ5PHDDz9DfXOZwbSywpQI0/e2s8u9cELJHS6vLGSCKRBO10INssgI5eedEG2uL3PfTAWT+k03Y6FBYTBfh8OstMr55L5Z/j006JF7T1+HGu16ZWXBSgQz0+6765QHT58ch50hwbTJfTNeqybdXZymJYtPXx/7KzAhUKJgJRYpWU4umZJwmKHECTCtCG1SoXvTICbLgyhtshIlHwaTmvo3ff0x5cHj189DIi3CtIJGm+1AgRsRnruHGi2UKJ4QhK22lKfP3KQwmOHZnqzE8tmXQW9UJlRiWKJknMb/DWRSiZIHhFfRjrlRWbwX3iUBydK7/42EwQzL9q6s4fQbCCtRXgYZ5Rr6MTcqwRLlJqvf6xOWBr0UufvvmnhfgTCYz+/+vJrq8P8AEcpploeyZN8AAAAASUVORK5CYII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12737"/>
            <a:ext cx="2164489" cy="2164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ounded Rectangle 15"/>
          <p:cNvSpPr/>
          <p:nvPr/>
        </p:nvSpPr>
        <p:spPr>
          <a:xfrm>
            <a:off x="4788024" y="2276872"/>
            <a:ext cx="4248472" cy="431192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2800" dirty="0" smtClean="0">
                <a:solidFill>
                  <a:schemeClr val="tx1"/>
                </a:solidFill>
                <a:latin typeface="Estelle Black SF" pitchFamily="2" charset="0"/>
              </a:rPr>
              <a:t>Must be informative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2800" dirty="0" smtClean="0">
                <a:solidFill>
                  <a:schemeClr val="tx1"/>
                </a:solidFill>
                <a:latin typeface="Estelle Black SF" pitchFamily="2" charset="0"/>
              </a:rPr>
              <a:t>Must give advice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2800" dirty="0" smtClean="0">
                <a:solidFill>
                  <a:schemeClr val="tx1"/>
                </a:solidFill>
                <a:latin typeface="Estelle Black SF" pitchFamily="2" charset="0"/>
              </a:rPr>
              <a:t>Must contain subheadings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2800" dirty="0" smtClean="0">
                <a:solidFill>
                  <a:schemeClr val="tx1"/>
                </a:solidFill>
                <a:latin typeface="Estelle Black SF" pitchFamily="2" charset="0"/>
              </a:rPr>
              <a:t>Must contain images</a:t>
            </a:r>
          </a:p>
          <a:p>
            <a:endParaRPr lang="en-GB" sz="2800" dirty="0">
              <a:solidFill>
                <a:schemeClr val="tx1"/>
              </a:solidFill>
              <a:latin typeface="Estelle Black SF" pitchFamily="2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307975" y="2740999"/>
            <a:ext cx="4128393" cy="3672408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600" dirty="0" smtClean="0">
                <a:solidFill>
                  <a:schemeClr val="tx1"/>
                </a:solidFill>
                <a:latin typeface="Estelle Black SF" pitchFamily="2" charset="0"/>
              </a:rPr>
              <a:t>Challenge:</a:t>
            </a:r>
          </a:p>
          <a:p>
            <a:pPr algn="ctr"/>
            <a:r>
              <a:rPr lang="en-GB" sz="2600" dirty="0">
                <a:solidFill>
                  <a:schemeClr val="tx1"/>
                </a:solidFill>
                <a:latin typeface="Estelle Black SF" pitchFamily="2" charset="0"/>
              </a:rPr>
              <a:t> </a:t>
            </a:r>
            <a:r>
              <a:rPr lang="en-GB" sz="2000" dirty="0">
                <a:solidFill>
                  <a:schemeClr val="tx1"/>
                </a:solidFill>
                <a:latin typeface="Estelle Black SF" pitchFamily="2" charset="0"/>
              </a:rPr>
              <a:t>include a range of methods of presenting information (e.g. bullet points, thought showers, diagram</a:t>
            </a:r>
            <a:r>
              <a:rPr lang="en-GB" sz="2000" dirty="0" smtClean="0">
                <a:solidFill>
                  <a:schemeClr val="tx1"/>
                </a:solidFill>
                <a:latin typeface="Estelle Black SF" pitchFamily="2" charset="0"/>
              </a:rPr>
              <a:t>), an introduction </a:t>
            </a:r>
            <a:r>
              <a:rPr lang="en-GB" sz="2000" dirty="0">
                <a:solidFill>
                  <a:schemeClr val="tx1"/>
                </a:solidFill>
                <a:latin typeface="Estelle Black SF" pitchFamily="2" charset="0"/>
              </a:rPr>
              <a:t>and use technical vocabulary</a:t>
            </a:r>
          </a:p>
        </p:txBody>
      </p:sp>
    </p:spTree>
    <p:extLst>
      <p:ext uri="{BB962C8B-B14F-4D97-AF65-F5344CB8AC3E}">
        <p14:creationId xmlns:p14="http://schemas.microsoft.com/office/powerpoint/2010/main" val="3465136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75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Estelle Black SF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>Ovingham Middle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Suzanne Quinn</dc:creator>
  <cp:lastModifiedBy>Keith Bell</cp:lastModifiedBy>
  <cp:revision>45</cp:revision>
  <cp:lastPrinted>2015-06-15T16:21:44Z</cp:lastPrinted>
  <dcterms:created xsi:type="dcterms:W3CDTF">2015-06-15T07:35:30Z</dcterms:created>
  <dcterms:modified xsi:type="dcterms:W3CDTF">2020-05-20T16:45:59Z</dcterms:modified>
</cp:coreProperties>
</file>