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563" r:id="rId2"/>
    <p:sldId id="363" r:id="rId3"/>
    <p:sldId id="480" r:id="rId4"/>
    <p:sldId id="543" r:id="rId5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Gow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910"/>
    <a:srgbClr val="C00000"/>
    <a:srgbClr val="082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3" autoAdjust="0"/>
    <p:restoredTop sz="87085" autoAdjust="0"/>
  </p:normalViewPr>
  <p:slideViewPr>
    <p:cSldViewPr snapToGrid="0" snapToObjects="1">
      <p:cViewPr varScale="1">
        <p:scale>
          <a:sx n="76" d="100"/>
          <a:sy n="76" d="100"/>
        </p:scale>
        <p:origin x="732" y="120"/>
      </p:cViewPr>
      <p:guideLst>
        <p:guide orient="horz" pos="18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CB2D6-470F-A14D-8D7A-6750761023D8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D87BE-2C74-8D49-9B58-B58C11CD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9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D87BE-2C74-8D49-9B58-B58C11CDCB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8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53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150904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8"/>
            <a:ext cx="86360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9200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842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71979"/>
            <a:ext cx="2286000" cy="365654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71979"/>
            <a:ext cx="6688667" cy="365654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5763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95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91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00125"/>
            <a:ext cx="4487333" cy="282839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000125"/>
            <a:ext cx="4487333" cy="282839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6536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1"/>
            <a:ext cx="4489098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6" y="1279261"/>
            <a:ext cx="4490861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6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232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556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4763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7" y="227541"/>
            <a:ext cx="3342570" cy="968376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4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7" y="1195920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3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5"/>
            <a:ext cx="6096000" cy="6707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7777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1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1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3A1B0-27B7-4A45-B72F-9A8EAC52061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1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1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31D1-341C-DD48-8C49-790B2D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4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507995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507995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507995" rtl="0" eaLnBrk="1" latinLnBrk="0" hangingPunct="1">
        <a:spcBef>
          <a:spcPct val="20000"/>
        </a:spcBef>
        <a:buFont typeface="Arial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50799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507995" rtl="0" eaLnBrk="1" latinLnBrk="0" hangingPunct="1">
        <a:spcBef>
          <a:spcPct val="20000"/>
        </a:spcBef>
        <a:buFont typeface="Arial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507995" rtl="0" eaLnBrk="1" latinLnBrk="0" hangingPunct="1">
        <a:spcBef>
          <a:spcPct val="20000"/>
        </a:spcBef>
        <a:buFont typeface="Arial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hyperlink" Target="http://www.musicalfutures.org/resources" TargetMode="External"/><Relationship Id="rId7" Type="http://schemas.openxmlformats.org/officeDocument/2006/relationships/hyperlink" Target="https://www.musicalfutures.org/train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usicalfutures.org/news" TargetMode="External"/><Relationship Id="rId5" Type="http://schemas.openxmlformats.org/officeDocument/2006/relationships/hyperlink" Target="http://www.musicalfutures.org/resource-type/teacher-created" TargetMode="External"/><Relationship Id="rId4" Type="http://schemas.openxmlformats.org/officeDocument/2006/relationships/hyperlink" Target="https://www.facebook.com/groups/justplaymf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edLongW_JustPlayMarch2016_LowRes_EmileHolba-8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7" r="2952" b="8817"/>
          <a:stretch/>
        </p:blipFill>
        <p:spPr>
          <a:xfrm>
            <a:off x="161709" y="178691"/>
            <a:ext cx="9795091" cy="5102566"/>
          </a:xfrm>
          <a:prstGeom prst="round2DiagRect">
            <a:avLst>
              <a:gd name="adj1" fmla="val 16667"/>
              <a:gd name="adj2" fmla="val 648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chemeClr val="bg1">
                <a:alpha val="43000"/>
              </a:schemeClr>
            </a:outerShdw>
          </a:effectLst>
        </p:spPr>
      </p:pic>
      <p:sp>
        <p:nvSpPr>
          <p:cNvPr id="5" name="Shape 85"/>
          <p:cNvSpPr txBox="1"/>
          <p:nvPr/>
        </p:nvSpPr>
        <p:spPr>
          <a:xfrm>
            <a:off x="1455576" y="4394683"/>
            <a:ext cx="5135725" cy="899274"/>
          </a:xfrm>
          <a:prstGeom prst="rect">
            <a:avLst/>
          </a:prstGeom>
          <a:solidFill>
            <a:srgbClr val="08206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6188" tIns="38083" rIns="76188" bIns="3808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GB" sz="5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Just Play Drums!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7" y="563742"/>
            <a:ext cx="1411301" cy="1454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" y="5324013"/>
            <a:ext cx="10160000" cy="391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r>
              <a:rPr lang="en-GB" sz="11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Disclaimer: This resource is licensed for UK use only. Any unauthorised copying or re-selling of the resource will constitute an infringement of copyright.</a:t>
            </a:r>
            <a:endParaRPr lang="en-GB" sz="1100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86"/>
          <p:cNvSpPr txBox="1"/>
          <p:nvPr/>
        </p:nvSpPr>
        <p:spPr>
          <a:xfrm>
            <a:off x="6326155" y="4388237"/>
            <a:ext cx="3630645" cy="89302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6188" tIns="38083" rIns="76188" bIns="38083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GB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Chair Drumming</a:t>
            </a:r>
          </a:p>
        </p:txBody>
      </p:sp>
    </p:spTree>
    <p:extLst>
      <p:ext uri="{BB962C8B-B14F-4D97-AF65-F5344CB8AC3E}">
        <p14:creationId xmlns:p14="http://schemas.microsoft.com/office/powerpoint/2010/main" val="343963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ir Drumm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93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0" y="-8555"/>
            <a:ext cx="10160000" cy="5715000"/>
          </a:xfrm>
          <a:prstGeom prst="rect">
            <a:avLst/>
          </a:prstGeom>
          <a:solidFill>
            <a:srgbClr val="07226C">
              <a:alpha val="89803"/>
            </a:srgbClr>
          </a:solidFill>
          <a:ln>
            <a:noFill/>
          </a:ln>
        </p:spPr>
        <p:txBody>
          <a:bodyPr lIns="101581" tIns="101581" rIns="101581" bIns="10158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56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0" y="-8555"/>
            <a:ext cx="6926317" cy="8426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76192" tIns="38082" rIns="76192" bIns="38082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US" sz="5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Getting involved with us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354286" y="1091682"/>
            <a:ext cx="7759700" cy="4413379"/>
          </a:xfrm>
          <a:prstGeom prst="rect">
            <a:avLst/>
          </a:prstGeom>
          <a:noFill/>
          <a:ln>
            <a:noFill/>
          </a:ln>
        </p:spPr>
        <p:txBody>
          <a:bodyPr lIns="299992" tIns="299992" rIns="299992" bIns="299992" anchor="ctr" anchorCtr="0">
            <a:noAutofit/>
          </a:bodyPr>
          <a:lstStyle/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All other resources available at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3"/>
              </a:rPr>
              <a:t>www.musicalfutures.org/resources</a:t>
            </a:r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Trial the approaches</a:t>
            </a:r>
          </a:p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Follow Musical Futures UK on Twitter (@</a:t>
            </a:r>
            <a:r>
              <a:rPr lang="en-GB" sz="1600" dirty="0" err="1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mufuturesUK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) and join in the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4"/>
              </a:rPr>
              <a:t>weekly #</a:t>
            </a:r>
            <a:r>
              <a:rPr lang="en-GB" sz="1600" dirty="0" err="1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4"/>
              </a:rPr>
              <a:t>mufuchat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4"/>
              </a:rPr>
              <a:t> on Facebook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(8pm GMT Wednesdays UK)</a:t>
            </a:r>
          </a:p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Share practice in the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4"/>
              </a:rPr>
              <a:t>Musical Futures Facebook group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and with each other</a:t>
            </a:r>
          </a:p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Share any resources you develop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5"/>
              </a:rPr>
              <a:t>http://www.musicalfutures.org/resource-type/teacher-created</a:t>
            </a:r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Write a guest blog for the Musical Futures community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6"/>
              </a:rPr>
              <a:t>http://www.musicalfutures.org/news</a:t>
            </a:r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</a:rPr>
              <a:t>Check out the Musical Futures training programme now running across the 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7"/>
              </a:rPr>
              <a:t>UK https://</a:t>
            </a:r>
            <a:r>
              <a:rPr lang="en-GB" sz="1600" dirty="0" err="1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7"/>
              </a:rPr>
              <a:t>www.musicalfutures.org</a:t>
            </a:r>
            <a:r>
              <a:rPr lang="en-GB" sz="1600" dirty="0">
                <a:solidFill>
                  <a:schemeClr val="bg1"/>
                </a:solidFill>
                <a:latin typeface="Trebuchet MS"/>
                <a:ea typeface="ヒラギノ角ゴ Pro W3" charset="0"/>
                <a:cs typeface="Trebuchet MS"/>
                <a:hlinkClick r:id="rId7"/>
              </a:rPr>
              <a:t>/training</a:t>
            </a:r>
            <a:endParaRPr lang="en-GB" sz="1600" dirty="0">
              <a:solidFill>
                <a:schemeClr val="bg1"/>
              </a:solidFill>
              <a:latin typeface="Trebuchet MS"/>
              <a:ea typeface="ヒラギノ角ゴ Pro W3" charset="0"/>
              <a:cs typeface="Trebuchet MS"/>
            </a:endParaRPr>
          </a:p>
          <a:p>
            <a:pPr marL="317497" indent="-317497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86" y="3660100"/>
            <a:ext cx="1581357" cy="162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1819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67"/>
          <p:cNvSpPr/>
          <p:nvPr/>
        </p:nvSpPr>
        <p:spPr>
          <a:xfrm>
            <a:off x="0" y="-8555"/>
            <a:ext cx="7988300" cy="5715000"/>
          </a:xfrm>
          <a:prstGeom prst="rect">
            <a:avLst/>
          </a:prstGeom>
          <a:solidFill>
            <a:srgbClr val="07226C">
              <a:alpha val="89803"/>
            </a:srgbClr>
          </a:solidFill>
          <a:ln>
            <a:noFill/>
          </a:ln>
        </p:spPr>
        <p:txBody>
          <a:bodyPr lIns="101581" tIns="101581" rIns="101581" bIns="101581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556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5" y="1792953"/>
            <a:ext cx="1713042" cy="173020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66" name="Shape 266"/>
          <p:cNvSpPr txBox="1"/>
          <p:nvPr/>
        </p:nvSpPr>
        <p:spPr>
          <a:xfrm>
            <a:off x="1" y="0"/>
            <a:ext cx="5496909" cy="84266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76192" tIns="38082" rIns="76192" bIns="38082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US" sz="5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Acknowledgments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12701" y="748914"/>
            <a:ext cx="7759698" cy="4313533"/>
          </a:xfrm>
          <a:prstGeom prst="rect">
            <a:avLst/>
          </a:prstGeom>
          <a:noFill/>
          <a:ln>
            <a:noFill/>
          </a:ln>
        </p:spPr>
        <p:txBody>
          <a:bodyPr lIns="299992" tIns="299992" rIns="299992" bIns="299992" anchor="ctr" anchorCtr="0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Just Play Resource: co-created by Musical Futures (Anna Gower) and Musical Futures Australia (Ken Owen)</a:t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/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Video creation: Reece Cairns (UK) and Steve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Sajkowsky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(Australia)</a:t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/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Teacher guidance notes: Anna Gower, Martin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Ainscough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and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Etain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Ferdenzi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/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/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The approach and resources have been inspired by Little Kids Rock (www.littlekidsrock.org) – a USA not-for-profit organisation that provides free music instruction and instruments to under-served public school districts across the United States.</a:t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/>
            </a:r>
            <a:b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</a:b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With grateful thanks to the following for their input and support with the creation of these materials: Abigail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D’Amore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, Ian Harvey, Ann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Barkway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, Fran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Hannan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, Peter </a:t>
            </a:r>
            <a:r>
              <a:rPr lang="en-GB" sz="1600" dirty="0" err="1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Romhany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, Alexandra Clarke, Kevin Grist, Peter Wardrobe.</a:t>
            </a:r>
            <a:endParaRPr lang="en-US" sz="1600" dirty="0">
              <a:solidFill>
                <a:schemeClr val="bg1"/>
              </a:solidFill>
              <a:latin typeface="Trebuchet MS" panose="020B0603020202020204" pitchFamily="34" charset="0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665" y="3634809"/>
            <a:ext cx="1810143" cy="1978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106" y="5100547"/>
            <a:ext cx="7587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rPr>
              <a:t>Disclaimer: This resource is licensed for UK use only. Any unauthorised copying or re-selling of the resource will constitute an infringement of copyright. © Musical Futures September 2016 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939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6222</TotalTime>
  <Words>170</Words>
  <Application>Microsoft Office PowerPoint</Application>
  <PresentationFormat>Custom</PresentationFormat>
  <Paragraphs>24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Trebuchet MS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Musical Futures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Musical Futures</dc:creator>
  <cp:lastModifiedBy>Lyndsay Gibson</cp:lastModifiedBy>
  <cp:revision>300</cp:revision>
  <dcterms:created xsi:type="dcterms:W3CDTF">2016-09-15T14:25:38Z</dcterms:created>
  <dcterms:modified xsi:type="dcterms:W3CDTF">2020-04-20T14:18:45Z</dcterms:modified>
</cp:coreProperties>
</file>